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59" r:id="rId1"/>
  </p:sldMasterIdLst>
  <p:notesMasterIdLst>
    <p:notesMasterId r:id="rId30"/>
  </p:notesMasterIdLst>
  <p:handoutMasterIdLst>
    <p:handoutMasterId r:id="rId31"/>
  </p:handoutMasterIdLst>
  <p:sldIdLst>
    <p:sldId id="413" r:id="rId2"/>
    <p:sldId id="414" r:id="rId3"/>
    <p:sldId id="415" r:id="rId4"/>
    <p:sldId id="416" r:id="rId5"/>
    <p:sldId id="417" r:id="rId6"/>
    <p:sldId id="418" r:id="rId7"/>
    <p:sldId id="419" r:id="rId8"/>
    <p:sldId id="420" r:id="rId9"/>
    <p:sldId id="421" r:id="rId10"/>
    <p:sldId id="422" r:id="rId11"/>
    <p:sldId id="423" r:id="rId12"/>
    <p:sldId id="424" r:id="rId13"/>
    <p:sldId id="425" r:id="rId14"/>
    <p:sldId id="426" r:id="rId15"/>
    <p:sldId id="427" r:id="rId16"/>
    <p:sldId id="428" r:id="rId17"/>
    <p:sldId id="429" r:id="rId18"/>
    <p:sldId id="430" r:id="rId19"/>
    <p:sldId id="431" r:id="rId20"/>
    <p:sldId id="432" r:id="rId21"/>
    <p:sldId id="433" r:id="rId22"/>
    <p:sldId id="434" r:id="rId23"/>
    <p:sldId id="435" r:id="rId24"/>
    <p:sldId id="436" r:id="rId25"/>
    <p:sldId id="437" r:id="rId26"/>
    <p:sldId id="438" r:id="rId27"/>
    <p:sldId id="439" r:id="rId28"/>
    <p:sldId id="440" r:id="rId29"/>
  </p:sldIdLst>
  <p:sldSz cx="9144000" cy="6858000" type="screen4x3"/>
  <p:notesSz cx="6662738"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4C66C3"/>
    <a:srgbClr val="4660C1"/>
    <a:srgbClr val="435DBE"/>
    <a:srgbClr val="3C56B7"/>
    <a:srgbClr val="445EBB"/>
    <a:srgbClr val="3951AE"/>
    <a:srgbClr val="3F59BA"/>
    <a:srgbClr val="1D9E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77" autoAdjust="0"/>
    <p:restoredTop sz="91174" autoAdjust="0"/>
  </p:normalViewPr>
  <p:slideViewPr>
    <p:cSldViewPr>
      <p:cViewPr varScale="1">
        <p:scale>
          <a:sx n="85" d="100"/>
          <a:sy n="85" d="100"/>
        </p:scale>
        <p:origin x="-84" y="-570"/>
      </p:cViewPr>
      <p:guideLst>
        <p:guide orient="horz" pos="2160"/>
        <p:guide pos="2880"/>
      </p:guideLst>
    </p:cSldViewPr>
  </p:slideViewPr>
  <p:outlineViewPr>
    <p:cViewPr>
      <p:scale>
        <a:sx n="33" d="100"/>
        <a:sy n="33" d="100"/>
      </p:scale>
      <p:origin x="0" y="612"/>
    </p:cViewPr>
  </p:outlineViewPr>
  <p:notesTextViewPr>
    <p:cViewPr>
      <p:scale>
        <a:sx n="100" d="100"/>
        <a:sy n="100" d="100"/>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663" cy="496888"/>
          </a:xfrm>
          <a:prstGeom prst="rect">
            <a:avLst/>
          </a:prstGeom>
        </p:spPr>
        <p:txBody>
          <a:bodyPr vert="horz" lIns="91440" tIns="45720" rIns="91440" bIns="45720" rtlCol="0"/>
          <a:lstStyle>
            <a:lvl1pPr algn="l">
              <a:defRPr sz="1200">
                <a:cs typeface="+mn-cs"/>
              </a:defRPr>
            </a:lvl1pPr>
          </a:lstStyle>
          <a:p>
            <a:pPr>
              <a:defRPr/>
            </a:pPr>
            <a:endParaRPr lang="en-AU" dirty="0"/>
          </a:p>
        </p:txBody>
      </p:sp>
      <p:sp>
        <p:nvSpPr>
          <p:cNvPr id="3" name="Date Placeholder 2"/>
          <p:cNvSpPr>
            <a:spLocks noGrp="1"/>
          </p:cNvSpPr>
          <p:nvPr>
            <p:ph type="dt" sz="quarter" idx="1"/>
          </p:nvPr>
        </p:nvSpPr>
        <p:spPr>
          <a:xfrm>
            <a:off x="3773488" y="0"/>
            <a:ext cx="2887662" cy="496888"/>
          </a:xfrm>
          <a:prstGeom prst="rect">
            <a:avLst/>
          </a:prstGeom>
        </p:spPr>
        <p:txBody>
          <a:bodyPr vert="horz" lIns="91440" tIns="45720" rIns="91440" bIns="45720" rtlCol="0"/>
          <a:lstStyle>
            <a:lvl1pPr algn="r">
              <a:defRPr sz="1200">
                <a:cs typeface="+mn-cs"/>
              </a:defRPr>
            </a:lvl1pPr>
          </a:lstStyle>
          <a:p>
            <a:pPr>
              <a:defRPr/>
            </a:pPr>
            <a:fld id="{73A4F522-1C2C-4623-90BA-E25F68664E3E}" type="datetimeFigureOut">
              <a:rPr lang="en-AU"/>
              <a:pPr>
                <a:defRPr/>
              </a:pPr>
              <a:t>25/06/2019</a:t>
            </a:fld>
            <a:endParaRPr lang="en-AU" dirty="0"/>
          </a:p>
        </p:txBody>
      </p:sp>
      <p:sp>
        <p:nvSpPr>
          <p:cNvPr id="4" name="Footer Placeholder 3"/>
          <p:cNvSpPr>
            <a:spLocks noGrp="1"/>
          </p:cNvSpPr>
          <p:nvPr>
            <p:ph type="ftr" sz="quarter" idx="2"/>
          </p:nvPr>
        </p:nvSpPr>
        <p:spPr>
          <a:xfrm>
            <a:off x="0" y="9428163"/>
            <a:ext cx="2887663" cy="496887"/>
          </a:xfrm>
          <a:prstGeom prst="rect">
            <a:avLst/>
          </a:prstGeom>
        </p:spPr>
        <p:txBody>
          <a:bodyPr vert="horz" lIns="91440" tIns="45720" rIns="91440" bIns="45720" rtlCol="0" anchor="b"/>
          <a:lstStyle>
            <a:lvl1pPr algn="l">
              <a:defRPr sz="1200">
                <a:cs typeface="+mn-cs"/>
              </a:defRPr>
            </a:lvl1pPr>
          </a:lstStyle>
          <a:p>
            <a:pPr>
              <a:defRPr/>
            </a:pPr>
            <a:endParaRPr lang="en-AU" dirty="0"/>
          </a:p>
        </p:txBody>
      </p:sp>
      <p:sp>
        <p:nvSpPr>
          <p:cNvPr id="5" name="Slide Number Placeholder 4"/>
          <p:cNvSpPr>
            <a:spLocks noGrp="1"/>
          </p:cNvSpPr>
          <p:nvPr>
            <p:ph type="sldNum" sz="quarter" idx="3"/>
          </p:nvPr>
        </p:nvSpPr>
        <p:spPr>
          <a:xfrm>
            <a:off x="3773488" y="9428163"/>
            <a:ext cx="2887662" cy="496887"/>
          </a:xfrm>
          <a:prstGeom prst="rect">
            <a:avLst/>
          </a:prstGeom>
        </p:spPr>
        <p:txBody>
          <a:bodyPr vert="horz" lIns="91440" tIns="45720" rIns="91440" bIns="45720" rtlCol="0" anchor="b"/>
          <a:lstStyle>
            <a:lvl1pPr algn="r">
              <a:defRPr sz="1200">
                <a:cs typeface="+mn-cs"/>
              </a:defRPr>
            </a:lvl1pPr>
          </a:lstStyle>
          <a:p>
            <a:pPr>
              <a:defRPr/>
            </a:pPr>
            <a:fld id="{0FC291CC-1458-4505-8585-C2695AD936E9}" type="slidenum">
              <a:rPr lang="en-AU"/>
              <a:pPr>
                <a:defRPr/>
              </a:pPr>
              <a:t>‹#›</a:t>
            </a:fld>
            <a:endParaRPr lang="en-AU" dirty="0"/>
          </a:p>
        </p:txBody>
      </p:sp>
    </p:spTree>
    <p:extLst>
      <p:ext uri="{BB962C8B-B14F-4D97-AF65-F5344CB8AC3E}">
        <p14:creationId xmlns:p14="http://schemas.microsoft.com/office/powerpoint/2010/main" val="20846628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663" cy="496888"/>
          </a:xfrm>
          <a:prstGeom prst="rect">
            <a:avLst/>
          </a:prstGeom>
        </p:spPr>
        <p:txBody>
          <a:bodyPr vert="horz" lIns="91440" tIns="45720" rIns="91440" bIns="45720" rtlCol="0"/>
          <a:lstStyle>
            <a:lvl1pPr algn="l">
              <a:defRPr sz="1200">
                <a:cs typeface="+mn-cs"/>
              </a:defRPr>
            </a:lvl1pPr>
          </a:lstStyle>
          <a:p>
            <a:pPr>
              <a:defRPr/>
            </a:pPr>
            <a:endParaRPr lang="en-AU" dirty="0"/>
          </a:p>
        </p:txBody>
      </p:sp>
      <p:sp>
        <p:nvSpPr>
          <p:cNvPr id="3" name="Date Placeholder 2"/>
          <p:cNvSpPr>
            <a:spLocks noGrp="1"/>
          </p:cNvSpPr>
          <p:nvPr>
            <p:ph type="dt" idx="1"/>
          </p:nvPr>
        </p:nvSpPr>
        <p:spPr>
          <a:xfrm>
            <a:off x="3773488" y="0"/>
            <a:ext cx="2887662" cy="496888"/>
          </a:xfrm>
          <a:prstGeom prst="rect">
            <a:avLst/>
          </a:prstGeom>
        </p:spPr>
        <p:txBody>
          <a:bodyPr vert="horz" lIns="91440" tIns="45720" rIns="91440" bIns="45720" rtlCol="0"/>
          <a:lstStyle>
            <a:lvl1pPr algn="r">
              <a:defRPr sz="1200">
                <a:cs typeface="+mn-cs"/>
              </a:defRPr>
            </a:lvl1pPr>
          </a:lstStyle>
          <a:p>
            <a:pPr>
              <a:defRPr/>
            </a:pPr>
            <a:fld id="{8D561BDF-6EB8-431F-8E88-D3DC929D0BAE}" type="datetimeFigureOut">
              <a:rPr lang="en-AU"/>
              <a:pPr>
                <a:defRPr/>
              </a:pPr>
              <a:t>25/06/2019</a:t>
            </a:fld>
            <a:endParaRPr lang="en-AU" dirty="0"/>
          </a:p>
        </p:txBody>
      </p:sp>
      <p:sp>
        <p:nvSpPr>
          <p:cNvPr id="4" name="Slide Image Placeholder 3"/>
          <p:cNvSpPr>
            <a:spLocks noGrp="1" noRot="1" noChangeAspect="1"/>
          </p:cNvSpPr>
          <p:nvPr>
            <p:ph type="sldImg" idx="2"/>
          </p:nvPr>
        </p:nvSpPr>
        <p:spPr>
          <a:xfrm>
            <a:off x="850900" y="744538"/>
            <a:ext cx="4960938" cy="3722687"/>
          </a:xfrm>
          <a:prstGeom prst="rect">
            <a:avLst/>
          </a:prstGeom>
          <a:noFill/>
          <a:ln w="12700">
            <a:solidFill>
              <a:prstClr val="black"/>
            </a:solidFill>
          </a:ln>
        </p:spPr>
        <p:txBody>
          <a:bodyPr vert="horz" lIns="91440" tIns="45720" rIns="91440" bIns="45720" rtlCol="0" anchor="ctr"/>
          <a:lstStyle/>
          <a:p>
            <a:pPr lvl="0"/>
            <a:endParaRPr lang="en-AU" noProof="0" dirty="0"/>
          </a:p>
        </p:txBody>
      </p:sp>
      <p:sp>
        <p:nvSpPr>
          <p:cNvPr id="5" name="Notes Placeholder 4"/>
          <p:cNvSpPr>
            <a:spLocks noGrp="1"/>
          </p:cNvSpPr>
          <p:nvPr>
            <p:ph type="body" sz="quarter" idx="3"/>
          </p:nvPr>
        </p:nvSpPr>
        <p:spPr>
          <a:xfrm>
            <a:off x="666750" y="4714875"/>
            <a:ext cx="5329238" cy="44672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0" y="9428163"/>
            <a:ext cx="2887663" cy="496887"/>
          </a:xfrm>
          <a:prstGeom prst="rect">
            <a:avLst/>
          </a:prstGeom>
        </p:spPr>
        <p:txBody>
          <a:bodyPr vert="horz" lIns="91440" tIns="45720" rIns="91440" bIns="45720" rtlCol="0" anchor="b"/>
          <a:lstStyle>
            <a:lvl1pPr algn="l">
              <a:defRPr sz="1200">
                <a:cs typeface="+mn-cs"/>
              </a:defRPr>
            </a:lvl1pPr>
          </a:lstStyle>
          <a:p>
            <a:pPr>
              <a:defRPr/>
            </a:pPr>
            <a:endParaRPr lang="en-AU" dirty="0"/>
          </a:p>
        </p:txBody>
      </p:sp>
      <p:sp>
        <p:nvSpPr>
          <p:cNvPr id="7" name="Slide Number Placeholder 6"/>
          <p:cNvSpPr>
            <a:spLocks noGrp="1"/>
          </p:cNvSpPr>
          <p:nvPr>
            <p:ph type="sldNum" sz="quarter" idx="5"/>
          </p:nvPr>
        </p:nvSpPr>
        <p:spPr>
          <a:xfrm>
            <a:off x="3773488" y="9428163"/>
            <a:ext cx="2887662" cy="496887"/>
          </a:xfrm>
          <a:prstGeom prst="rect">
            <a:avLst/>
          </a:prstGeom>
        </p:spPr>
        <p:txBody>
          <a:bodyPr vert="horz" lIns="91440" tIns="45720" rIns="91440" bIns="45720" rtlCol="0" anchor="b"/>
          <a:lstStyle>
            <a:lvl1pPr algn="r">
              <a:defRPr sz="1200">
                <a:cs typeface="+mn-cs"/>
              </a:defRPr>
            </a:lvl1pPr>
          </a:lstStyle>
          <a:p>
            <a:pPr>
              <a:defRPr/>
            </a:pPr>
            <a:fld id="{08DFAC82-A090-47D1-810E-73436DEDB609}" type="slidenum">
              <a:rPr lang="en-AU"/>
              <a:pPr>
                <a:defRPr/>
              </a:pPr>
              <a:t>‹#›</a:t>
            </a:fld>
            <a:endParaRPr lang="en-AU" dirty="0"/>
          </a:p>
        </p:txBody>
      </p:sp>
    </p:spTree>
    <p:extLst>
      <p:ext uri="{BB962C8B-B14F-4D97-AF65-F5344CB8AC3E}">
        <p14:creationId xmlns:p14="http://schemas.microsoft.com/office/powerpoint/2010/main" val="42729795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08DFAC82-A090-47D1-810E-73436DEDB609}" type="slidenum">
              <a:rPr lang="en-AU" smtClean="0"/>
              <a:pPr>
                <a:defRPr/>
              </a:pPr>
              <a:t>4</a:t>
            </a:fld>
            <a:endParaRPr lang="en-AU" dirty="0"/>
          </a:p>
        </p:txBody>
      </p:sp>
    </p:spTree>
    <p:extLst>
      <p:ext uri="{BB962C8B-B14F-4D97-AF65-F5344CB8AC3E}">
        <p14:creationId xmlns:p14="http://schemas.microsoft.com/office/powerpoint/2010/main" val="2450288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08DFAC82-A090-47D1-810E-73436DEDB609}" type="slidenum">
              <a:rPr lang="en-AU" smtClean="0"/>
              <a:pPr>
                <a:defRPr/>
              </a:pPr>
              <a:t>10</a:t>
            </a:fld>
            <a:endParaRPr lang="en-AU" dirty="0"/>
          </a:p>
        </p:txBody>
      </p:sp>
    </p:spTree>
    <p:extLst>
      <p:ext uri="{BB962C8B-B14F-4D97-AF65-F5344CB8AC3E}">
        <p14:creationId xmlns:p14="http://schemas.microsoft.com/office/powerpoint/2010/main" val="3353626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08DFAC82-A090-47D1-810E-73436DEDB609}" type="slidenum">
              <a:rPr lang="en-AU" smtClean="0"/>
              <a:pPr>
                <a:defRPr/>
              </a:pPr>
              <a:t>11</a:t>
            </a:fld>
            <a:endParaRPr lang="en-AU" dirty="0"/>
          </a:p>
        </p:txBody>
      </p:sp>
    </p:spTree>
    <p:extLst>
      <p:ext uri="{BB962C8B-B14F-4D97-AF65-F5344CB8AC3E}">
        <p14:creationId xmlns:p14="http://schemas.microsoft.com/office/powerpoint/2010/main" val="42251191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5C440386-D2A5-40D0-B29F-6EFE9B8EF27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348880"/>
            <a:ext cx="7772400" cy="1470025"/>
          </a:xfrm>
        </p:spPr>
        <p:txBody>
          <a:bodyPr anchor="b"/>
          <a:lstStyle>
            <a:lvl1pPr algn="ctr">
              <a:defRPr sz="4000">
                <a:solidFill>
                  <a:schemeClr val="accent1"/>
                </a:solidFill>
                <a:latin typeface="Frutiger Bold" panose="020B0702020504020204" pitchFamily="34" charset="0"/>
              </a:defRPr>
            </a:lvl1pPr>
          </a:lstStyle>
          <a:p>
            <a:r>
              <a:rPr lang="en-US" smtClean="0"/>
              <a:t>Click to edit Master title style</a:t>
            </a:r>
            <a:endParaRPr lang="en-AU" dirty="0"/>
          </a:p>
        </p:txBody>
      </p:sp>
      <p:sp>
        <p:nvSpPr>
          <p:cNvPr id="3" name="Subtitle 2"/>
          <p:cNvSpPr>
            <a:spLocks noGrp="1"/>
          </p:cNvSpPr>
          <p:nvPr>
            <p:ph type="subTitle" idx="1"/>
          </p:nvPr>
        </p:nvSpPr>
        <p:spPr>
          <a:xfrm>
            <a:off x="1371600" y="4653136"/>
            <a:ext cx="6400800" cy="504056"/>
          </a:xfrm>
        </p:spPr>
        <p:txBody>
          <a:bodyPr/>
          <a:lstStyle>
            <a:lvl1pPr marL="0" indent="0" algn="ctr">
              <a:buNone/>
              <a:defRPr sz="2000">
                <a:latin typeface="Frutiger Bold" panose="020B0702020504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dirty="0"/>
          </a:p>
        </p:txBody>
      </p:sp>
      <p:sp>
        <p:nvSpPr>
          <p:cNvPr id="4" name="Date Placeholder 3"/>
          <p:cNvSpPr>
            <a:spLocks noGrp="1"/>
          </p:cNvSpPr>
          <p:nvPr>
            <p:ph type="dt" sz="half" idx="10"/>
          </p:nvPr>
        </p:nvSpPr>
        <p:spPr/>
        <p:txBody>
          <a:bodyPr/>
          <a:lstStyle>
            <a:lvl1pPr>
              <a:defRPr>
                <a:cs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5E52D9CF-1D7A-4397-A95D-C952AF1DD9CF}" type="slidenum">
              <a:rPr lang="en-US"/>
              <a:pPr>
                <a:defRPr/>
              </a:pPr>
              <a:t>‹#›</a:t>
            </a:fld>
            <a:endParaRPr lang="en-US" dirty="0"/>
          </a:p>
        </p:txBody>
      </p:sp>
      <p:sp>
        <p:nvSpPr>
          <p:cNvPr id="8" name="TextBox 7">
            <a:extLst>
              <a:ext uri="{FF2B5EF4-FFF2-40B4-BE49-F238E27FC236}">
                <a16:creationId xmlns:a16="http://schemas.microsoft.com/office/drawing/2014/main" xmlns="" id="{B93F2C21-FC5A-4352-AA20-06D1D2E338A0}"/>
              </a:ext>
            </a:extLst>
          </p:cNvPr>
          <p:cNvSpPr txBox="1"/>
          <p:nvPr userDrawn="1"/>
        </p:nvSpPr>
        <p:spPr>
          <a:xfrm>
            <a:off x="676810" y="1608466"/>
            <a:ext cx="7772400" cy="707886"/>
          </a:xfrm>
          <a:prstGeom prst="rect">
            <a:avLst/>
          </a:prstGeom>
          <a:noFill/>
        </p:spPr>
        <p:txBody>
          <a:bodyPr wrap="square" rtlCol="0">
            <a:spAutoFit/>
          </a:bodyPr>
          <a:lstStyle/>
          <a:p>
            <a:pPr algn="ctr"/>
            <a:r>
              <a:rPr lang="en-AU" sz="4000" dirty="0">
                <a:solidFill>
                  <a:schemeClr val="accent1"/>
                </a:solidFill>
                <a:latin typeface="Frutiger Bold" panose="020B0702020504020204" pitchFamily="34" charset="0"/>
              </a:rPr>
              <a:t>Gymnastics Australia</a:t>
            </a:r>
          </a:p>
        </p:txBody>
      </p:sp>
    </p:spTree>
    <p:extLst>
      <p:ext uri="{BB962C8B-B14F-4D97-AF65-F5344CB8AC3E}">
        <p14:creationId xmlns:p14="http://schemas.microsoft.com/office/powerpoint/2010/main" val="2156849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cs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A4C774FF-A2F8-4EFC-8826-A9AB1E511766}" type="slidenum">
              <a:rPr lang="en-US"/>
              <a:pPr>
                <a:defRPr/>
              </a:pPr>
              <a:t>‹#›</a:t>
            </a:fld>
            <a:endParaRPr lang="en-US" dirty="0"/>
          </a:p>
        </p:txBody>
      </p:sp>
    </p:spTree>
    <p:extLst>
      <p:ext uri="{BB962C8B-B14F-4D97-AF65-F5344CB8AC3E}">
        <p14:creationId xmlns:p14="http://schemas.microsoft.com/office/powerpoint/2010/main" val="3696101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cs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2FC54C4F-9085-40DD-85EB-7CCA20A0581A}" type="slidenum">
              <a:rPr lang="en-US"/>
              <a:pPr>
                <a:defRPr/>
              </a:pPr>
              <a:t>‹#›</a:t>
            </a:fld>
            <a:endParaRPr lang="en-US" dirty="0"/>
          </a:p>
        </p:txBody>
      </p:sp>
    </p:spTree>
    <p:extLst>
      <p:ext uri="{BB962C8B-B14F-4D97-AF65-F5344CB8AC3E}">
        <p14:creationId xmlns:p14="http://schemas.microsoft.com/office/powerpoint/2010/main" val="3706499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cs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D8D7B31C-773A-4F2E-822D-CD981CF0506B}" type="slidenum">
              <a:rPr lang="en-US"/>
              <a:pPr>
                <a:defRPr/>
              </a:pPr>
              <a:t>‹#›</a:t>
            </a:fld>
            <a:endParaRPr lang="en-US" dirty="0"/>
          </a:p>
        </p:txBody>
      </p:sp>
    </p:spTree>
    <p:extLst>
      <p:ext uri="{BB962C8B-B14F-4D97-AF65-F5344CB8AC3E}">
        <p14:creationId xmlns:p14="http://schemas.microsoft.com/office/powerpoint/2010/main" val="3534532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cs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70CBA5CD-5DCA-4431-8A7B-6BA0D41498F7}" type="slidenum">
              <a:rPr lang="en-US"/>
              <a:pPr>
                <a:defRPr/>
              </a:pPr>
              <a:t>‹#›</a:t>
            </a:fld>
            <a:endParaRPr lang="en-US" dirty="0"/>
          </a:p>
        </p:txBody>
      </p:sp>
    </p:spTree>
    <p:extLst>
      <p:ext uri="{BB962C8B-B14F-4D97-AF65-F5344CB8AC3E}">
        <p14:creationId xmlns:p14="http://schemas.microsoft.com/office/powerpoint/2010/main" val="4194718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lvl1pPr>
              <a:defRPr>
                <a:cs typeface="Arial" charset="0"/>
              </a:defRPr>
            </a:lvl1pPr>
          </a:lstStyle>
          <a:p>
            <a:pPr>
              <a:defRPr/>
            </a:pPr>
            <a:endParaRPr lang="en-US" dirty="0"/>
          </a:p>
        </p:txBody>
      </p:sp>
      <p:sp>
        <p:nvSpPr>
          <p:cNvPr id="6" name="Footer Placeholder 5"/>
          <p:cNvSpPr>
            <a:spLocks noGrp="1"/>
          </p:cNvSpPr>
          <p:nvPr>
            <p:ph type="ftr" sz="quarter" idx="11"/>
          </p:nvPr>
        </p:nvSpPr>
        <p:spPr/>
        <p:txBody>
          <a:bodyPr/>
          <a:lstStyle>
            <a:lvl1pPr>
              <a:defRPr>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cs typeface="Arial" charset="0"/>
              </a:defRPr>
            </a:lvl1pPr>
          </a:lstStyle>
          <a:p>
            <a:pPr>
              <a:defRPr/>
            </a:pPr>
            <a:fld id="{C813830B-DED9-4D3E-97DD-6F05EBB65038}" type="slidenum">
              <a:rPr lang="en-US"/>
              <a:pPr>
                <a:defRPr/>
              </a:pPr>
              <a:t>‹#›</a:t>
            </a:fld>
            <a:endParaRPr lang="en-US" dirty="0"/>
          </a:p>
        </p:txBody>
      </p:sp>
    </p:spTree>
    <p:extLst>
      <p:ext uri="{BB962C8B-B14F-4D97-AF65-F5344CB8AC3E}">
        <p14:creationId xmlns:p14="http://schemas.microsoft.com/office/powerpoint/2010/main" val="1455405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lvl1pPr>
              <a:defRPr>
                <a:cs typeface="Arial" charset="0"/>
              </a:defRPr>
            </a:lvl1pPr>
          </a:lstStyle>
          <a:p>
            <a:pPr>
              <a:defRPr/>
            </a:pPr>
            <a:endParaRPr lang="en-US" dirty="0"/>
          </a:p>
        </p:txBody>
      </p:sp>
      <p:sp>
        <p:nvSpPr>
          <p:cNvPr id="8" name="Footer Placeholder 7"/>
          <p:cNvSpPr>
            <a:spLocks noGrp="1"/>
          </p:cNvSpPr>
          <p:nvPr>
            <p:ph type="ftr" sz="quarter" idx="11"/>
          </p:nvPr>
        </p:nvSpPr>
        <p:spPr/>
        <p:txBody>
          <a:bodyPr/>
          <a:lstStyle>
            <a:lvl1pPr>
              <a:defRPr>
                <a:cs typeface="Arial" charset="0"/>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cs typeface="Arial" charset="0"/>
              </a:defRPr>
            </a:lvl1pPr>
          </a:lstStyle>
          <a:p>
            <a:pPr>
              <a:defRPr/>
            </a:pPr>
            <a:fld id="{8376E6C0-E388-4C8F-A7C0-304BAFE0A7B1}" type="slidenum">
              <a:rPr lang="en-US"/>
              <a:pPr>
                <a:defRPr/>
              </a:pPr>
              <a:t>‹#›</a:t>
            </a:fld>
            <a:endParaRPr lang="en-US" dirty="0"/>
          </a:p>
        </p:txBody>
      </p:sp>
    </p:spTree>
    <p:extLst>
      <p:ext uri="{BB962C8B-B14F-4D97-AF65-F5344CB8AC3E}">
        <p14:creationId xmlns:p14="http://schemas.microsoft.com/office/powerpoint/2010/main" val="3453676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lvl1pPr>
              <a:defRPr>
                <a:cs typeface="Arial" charset="0"/>
              </a:defRPr>
            </a:lvl1pPr>
          </a:lstStyle>
          <a:p>
            <a:pPr>
              <a:defRPr/>
            </a:pPr>
            <a:endParaRPr lang="en-US" dirty="0"/>
          </a:p>
        </p:txBody>
      </p:sp>
      <p:sp>
        <p:nvSpPr>
          <p:cNvPr id="4" name="Footer Placeholder 3"/>
          <p:cNvSpPr>
            <a:spLocks noGrp="1"/>
          </p:cNvSpPr>
          <p:nvPr>
            <p:ph type="ftr" sz="quarter" idx="11"/>
          </p:nvPr>
        </p:nvSpPr>
        <p:spPr/>
        <p:txBody>
          <a:bodyPr/>
          <a:lstStyle>
            <a:lvl1pPr>
              <a:defRPr>
                <a:cs typeface="Arial" charset="0"/>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cs typeface="Arial" charset="0"/>
              </a:defRPr>
            </a:lvl1pPr>
          </a:lstStyle>
          <a:p>
            <a:pPr>
              <a:defRPr/>
            </a:pPr>
            <a:fld id="{18217539-840B-42E2-B0BB-394D285F385C}" type="slidenum">
              <a:rPr lang="en-US"/>
              <a:pPr>
                <a:defRPr/>
              </a:pPr>
              <a:t>‹#›</a:t>
            </a:fld>
            <a:endParaRPr lang="en-US" dirty="0"/>
          </a:p>
        </p:txBody>
      </p:sp>
    </p:spTree>
    <p:extLst>
      <p:ext uri="{BB962C8B-B14F-4D97-AF65-F5344CB8AC3E}">
        <p14:creationId xmlns:p14="http://schemas.microsoft.com/office/powerpoint/2010/main" val="2958861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cs typeface="Arial" charset="0"/>
              </a:defRPr>
            </a:lvl1pPr>
          </a:lstStyle>
          <a:p>
            <a:pPr>
              <a:defRPr/>
            </a:pPr>
            <a:endParaRPr lang="en-US" dirty="0"/>
          </a:p>
        </p:txBody>
      </p:sp>
      <p:sp>
        <p:nvSpPr>
          <p:cNvPr id="3" name="Footer Placeholder 2"/>
          <p:cNvSpPr>
            <a:spLocks noGrp="1"/>
          </p:cNvSpPr>
          <p:nvPr>
            <p:ph type="ftr" sz="quarter" idx="11"/>
          </p:nvPr>
        </p:nvSpPr>
        <p:spPr/>
        <p:txBody>
          <a:bodyPr/>
          <a:lstStyle>
            <a:lvl1pPr>
              <a:defRPr>
                <a:cs typeface="Arial" charset="0"/>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cs typeface="Arial" charset="0"/>
              </a:defRPr>
            </a:lvl1pPr>
          </a:lstStyle>
          <a:p>
            <a:pPr>
              <a:defRPr/>
            </a:pPr>
            <a:fld id="{85C0914D-301C-4B9B-9A11-3A40979AD7F7}" type="slidenum">
              <a:rPr lang="en-US"/>
              <a:pPr>
                <a:defRPr/>
              </a:pPr>
              <a:t>‹#›</a:t>
            </a:fld>
            <a:endParaRPr lang="en-US" dirty="0"/>
          </a:p>
        </p:txBody>
      </p:sp>
    </p:spTree>
    <p:extLst>
      <p:ext uri="{BB962C8B-B14F-4D97-AF65-F5344CB8AC3E}">
        <p14:creationId xmlns:p14="http://schemas.microsoft.com/office/powerpoint/2010/main" val="1008794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cs typeface="Arial" charset="0"/>
              </a:defRPr>
            </a:lvl1pPr>
          </a:lstStyle>
          <a:p>
            <a:pPr>
              <a:defRPr/>
            </a:pPr>
            <a:endParaRPr lang="en-US" dirty="0"/>
          </a:p>
        </p:txBody>
      </p:sp>
      <p:sp>
        <p:nvSpPr>
          <p:cNvPr id="6" name="Footer Placeholder 5"/>
          <p:cNvSpPr>
            <a:spLocks noGrp="1"/>
          </p:cNvSpPr>
          <p:nvPr>
            <p:ph type="ftr" sz="quarter" idx="11"/>
          </p:nvPr>
        </p:nvSpPr>
        <p:spPr/>
        <p:txBody>
          <a:bodyPr/>
          <a:lstStyle>
            <a:lvl1pPr>
              <a:defRPr>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cs typeface="Arial" charset="0"/>
              </a:defRPr>
            </a:lvl1pPr>
          </a:lstStyle>
          <a:p>
            <a:pPr>
              <a:defRPr/>
            </a:pPr>
            <a:fld id="{7F715DBD-C553-4C40-80D7-B1F5D3205217}" type="slidenum">
              <a:rPr lang="en-US"/>
              <a:pPr>
                <a:defRPr/>
              </a:pPr>
              <a:t>‹#›</a:t>
            </a:fld>
            <a:endParaRPr lang="en-US" dirty="0"/>
          </a:p>
        </p:txBody>
      </p:sp>
    </p:spTree>
    <p:extLst>
      <p:ext uri="{BB962C8B-B14F-4D97-AF65-F5344CB8AC3E}">
        <p14:creationId xmlns:p14="http://schemas.microsoft.com/office/powerpoint/2010/main" val="2549529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AU"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cs typeface="Arial" charset="0"/>
              </a:defRPr>
            </a:lvl1pPr>
          </a:lstStyle>
          <a:p>
            <a:pPr>
              <a:defRPr/>
            </a:pPr>
            <a:endParaRPr lang="en-US" dirty="0"/>
          </a:p>
        </p:txBody>
      </p:sp>
      <p:sp>
        <p:nvSpPr>
          <p:cNvPr id="6" name="Footer Placeholder 5"/>
          <p:cNvSpPr>
            <a:spLocks noGrp="1"/>
          </p:cNvSpPr>
          <p:nvPr>
            <p:ph type="ftr" sz="quarter" idx="11"/>
          </p:nvPr>
        </p:nvSpPr>
        <p:spPr/>
        <p:txBody>
          <a:bodyPr/>
          <a:lstStyle>
            <a:lvl1pPr>
              <a:defRPr>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cs typeface="Arial" charset="0"/>
              </a:defRPr>
            </a:lvl1pPr>
          </a:lstStyle>
          <a:p>
            <a:pPr>
              <a:defRPr/>
            </a:pPr>
            <a:fld id="{F2AD90D7-AD9F-49DD-9723-D5C1817DECDE}" type="slidenum">
              <a:rPr lang="en-US"/>
              <a:pPr>
                <a:defRPr/>
              </a:pPr>
              <a:t>‹#›</a:t>
            </a:fld>
            <a:endParaRPr lang="en-US" dirty="0"/>
          </a:p>
        </p:txBody>
      </p:sp>
    </p:spTree>
    <p:extLst>
      <p:ext uri="{BB962C8B-B14F-4D97-AF65-F5344CB8AC3E}">
        <p14:creationId xmlns:p14="http://schemas.microsoft.com/office/powerpoint/2010/main" val="3438629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757118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dirty="0"/>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a:p>
        </p:txBody>
      </p:sp>
      <p:sp>
        <p:nvSpPr>
          <p:cNvPr id="7" name="Flowchart: Document 6"/>
          <p:cNvSpPr/>
          <p:nvPr/>
        </p:nvSpPr>
        <p:spPr>
          <a:xfrm flipV="1">
            <a:off x="0" y="6308724"/>
            <a:ext cx="9144000" cy="549275"/>
          </a:xfrm>
          <a:prstGeom prst="flowChartDocumen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8" name="Picture 4" descr="gacola3_ver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316416" y="92076"/>
            <a:ext cx="779338" cy="993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p:cNvSpPr>
            <a:spLocks noGrp="1" noChangeArrowheads="1"/>
          </p:cNvSpPr>
          <p:nvPr>
            <p:ph type="dt" sz="half" idx="2"/>
          </p:nvPr>
        </p:nvSpPr>
        <p:spPr bwMode="auto">
          <a:xfrm>
            <a:off x="455877" y="6381328"/>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chemeClr val="bg1"/>
                </a:solidFill>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3122877" y="6431541"/>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chemeClr val="bg1"/>
                </a:solidFill>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1877" y="6431541"/>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bg1"/>
                </a:solidFill>
                <a:cs typeface="+mn-cs"/>
              </a:defRPr>
            </a:lvl1pPr>
          </a:lstStyle>
          <a:p>
            <a:pPr>
              <a:defRPr/>
            </a:pPr>
            <a:fld id="{27EF2AFE-BEBE-41CC-B8F0-69D054A5C9B0}"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6288" r:id="rId1"/>
    <p:sldLayoutId id="2147486289" r:id="rId2"/>
    <p:sldLayoutId id="2147486290" r:id="rId3"/>
    <p:sldLayoutId id="2147486291" r:id="rId4"/>
    <p:sldLayoutId id="2147486292" r:id="rId5"/>
    <p:sldLayoutId id="2147486293" r:id="rId6"/>
    <p:sldLayoutId id="2147486294" r:id="rId7"/>
    <p:sldLayoutId id="2147486295" r:id="rId8"/>
    <p:sldLayoutId id="2147486296" r:id="rId9"/>
    <p:sldLayoutId id="2147486297" r:id="rId10"/>
    <p:sldLayoutId id="2147486298" r:id="rId11"/>
  </p:sldLayoutIdLst>
  <p:txStyles>
    <p:titleStyle>
      <a:lvl1pPr algn="l" rtl="0" eaLnBrk="1" fontAlgn="base" hangingPunct="1">
        <a:spcBef>
          <a:spcPct val="0"/>
        </a:spcBef>
        <a:spcAft>
          <a:spcPct val="0"/>
        </a:spcAft>
        <a:defRPr sz="3000" b="1">
          <a:solidFill>
            <a:srgbClr val="002060"/>
          </a:solidFill>
          <a:latin typeface="Frutiger Bold" panose="020B0702020504020204" pitchFamily="34" charset="0"/>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Frutiger"/>
          <a:ea typeface="+mn-ea"/>
          <a:cs typeface="+mn-cs"/>
        </a:defRPr>
      </a:lvl1pPr>
      <a:lvl2pPr marL="742950" indent="-285750" algn="l" rtl="0" eaLnBrk="1" fontAlgn="base" hangingPunct="1">
        <a:spcBef>
          <a:spcPct val="20000"/>
        </a:spcBef>
        <a:spcAft>
          <a:spcPct val="0"/>
        </a:spcAft>
        <a:buChar char="–"/>
        <a:defRPr sz="2400">
          <a:solidFill>
            <a:schemeClr val="tx1"/>
          </a:solidFill>
          <a:latin typeface="Frutiger"/>
        </a:defRPr>
      </a:lvl2pPr>
      <a:lvl3pPr marL="1143000" indent="-228600" algn="l" rtl="0" eaLnBrk="1" fontAlgn="base" hangingPunct="1">
        <a:spcBef>
          <a:spcPct val="20000"/>
        </a:spcBef>
        <a:spcAft>
          <a:spcPct val="0"/>
        </a:spcAft>
        <a:buChar char="•"/>
        <a:defRPr sz="2200">
          <a:solidFill>
            <a:schemeClr val="tx1"/>
          </a:solidFill>
          <a:latin typeface="Frutiger"/>
        </a:defRPr>
      </a:lvl3pPr>
      <a:lvl4pPr marL="1600200" indent="-228600" algn="l" rtl="0" eaLnBrk="1" fontAlgn="base" hangingPunct="1">
        <a:spcBef>
          <a:spcPct val="20000"/>
        </a:spcBef>
        <a:spcAft>
          <a:spcPct val="0"/>
        </a:spcAft>
        <a:buChar char="–"/>
        <a:defRPr sz="2000">
          <a:solidFill>
            <a:schemeClr val="tx1"/>
          </a:solidFill>
          <a:latin typeface="Frutiger"/>
        </a:defRPr>
      </a:lvl4pPr>
      <a:lvl5pPr marL="2057400" indent="-228600" algn="l" rtl="0" eaLnBrk="1" fontAlgn="base" hangingPunct="1">
        <a:spcBef>
          <a:spcPct val="20000"/>
        </a:spcBef>
        <a:spcAft>
          <a:spcPct val="0"/>
        </a:spcAft>
        <a:buChar char="»"/>
        <a:defRPr sz="1800">
          <a:solidFill>
            <a:schemeClr val="tx1"/>
          </a:solidFill>
          <a:latin typeface="Frutiger"/>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support@gymnastics.org.au" TargetMode="External"/><Relationship Id="rId2" Type="http://schemas.openxmlformats.org/officeDocument/2006/relationships/hyperlink" Target="http://support.gymnastics.org.a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gymnastics.org.au/" TargetMode="Externa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E1EE035C-E52F-4C40-A718-0ABA24AFAB5F}"/>
              </a:ext>
            </a:extLst>
          </p:cNvPr>
          <p:cNvSpPr>
            <a:spLocks noGrp="1"/>
          </p:cNvSpPr>
          <p:nvPr>
            <p:ph type="ctrTitle"/>
          </p:nvPr>
        </p:nvSpPr>
        <p:spPr>
          <a:xfrm>
            <a:off x="683568" y="2996952"/>
            <a:ext cx="7772400" cy="1470025"/>
          </a:xfrm>
        </p:spPr>
        <p:txBody>
          <a:bodyPr/>
          <a:lstStyle/>
          <a:p>
            <a:r>
              <a:rPr lang="en-AU" dirty="0" err="1"/>
              <a:t>LaunchPad</a:t>
            </a:r>
            <a:r>
              <a:rPr lang="en-AU" dirty="0"/>
              <a:t> GymMix Lesson Planner</a:t>
            </a:r>
            <a:r>
              <a:rPr lang="en-AU" b="0" dirty="0"/>
              <a:t/>
            </a:r>
            <a:br>
              <a:rPr lang="en-AU" b="0" dirty="0"/>
            </a:br>
            <a:r>
              <a:rPr lang="en-AU" b="0" dirty="0"/>
              <a:t>Manual for Users</a:t>
            </a:r>
            <a:endParaRPr lang="en-AU" dirty="0"/>
          </a:p>
        </p:txBody>
      </p:sp>
      <p:sp>
        <p:nvSpPr>
          <p:cNvPr id="3" name="Subtitle 4"/>
          <p:cNvSpPr>
            <a:spLocks noGrp="1"/>
          </p:cNvSpPr>
          <p:nvPr>
            <p:ph type="subTitle" idx="1"/>
          </p:nvPr>
        </p:nvSpPr>
        <p:spPr>
          <a:xfrm>
            <a:off x="4292939" y="6453336"/>
            <a:ext cx="4752528" cy="553616"/>
          </a:xfrm>
        </p:spPr>
        <p:txBody>
          <a:bodyPr/>
          <a:lstStyle/>
          <a:p>
            <a:pPr algn="r"/>
            <a:r>
              <a:rPr lang="en-AU" sz="1800" dirty="0" smtClean="0">
                <a:solidFill>
                  <a:schemeClr val="bg1"/>
                </a:solidFill>
              </a:rPr>
              <a:t>June 2017</a:t>
            </a:r>
            <a:endParaRPr lang="en-AU" sz="1800" dirty="0">
              <a:solidFill>
                <a:schemeClr val="bg1"/>
              </a:solidFill>
            </a:endParaRPr>
          </a:p>
        </p:txBody>
      </p:sp>
    </p:spTree>
    <p:extLst>
      <p:ext uri="{BB962C8B-B14F-4D97-AF65-F5344CB8AC3E}">
        <p14:creationId xmlns:p14="http://schemas.microsoft.com/office/powerpoint/2010/main" val="3386646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How to Create a Lesson Plan:</a:t>
            </a:r>
            <a:br>
              <a:rPr lang="en-AU" dirty="0" smtClean="0"/>
            </a:br>
            <a:r>
              <a:rPr lang="en-AU" sz="2600" dirty="0" smtClean="0"/>
              <a:t>Step 4: Plan Warm Up Activities</a:t>
            </a:r>
            <a:endParaRPr lang="en-AU" sz="2600"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57200" y="1556792"/>
            <a:ext cx="3588633" cy="4525963"/>
          </a:xfrm>
          <a:prstGeom prst="rect">
            <a:avLst/>
          </a:prstGeom>
        </p:spPr>
      </p:pic>
      <p:sp>
        <p:nvSpPr>
          <p:cNvPr id="5" name="TextBox 4"/>
          <p:cNvSpPr txBox="1"/>
          <p:nvPr/>
        </p:nvSpPr>
        <p:spPr>
          <a:xfrm>
            <a:off x="4572000" y="2327881"/>
            <a:ext cx="4248472" cy="3754874"/>
          </a:xfrm>
          <a:prstGeom prst="rect">
            <a:avLst/>
          </a:prstGeom>
          <a:noFill/>
        </p:spPr>
        <p:txBody>
          <a:bodyPr wrap="square" rtlCol="0">
            <a:spAutoFit/>
          </a:bodyPr>
          <a:lstStyle/>
          <a:p>
            <a:pPr marL="285750" indent="-285750">
              <a:buFont typeface="Arial" panose="020B0604020202020204" pitchFamily="34" charset="0"/>
              <a:buChar char="•"/>
            </a:pPr>
            <a:r>
              <a:rPr lang="en-AU" sz="1400" dirty="0" smtClean="0"/>
              <a:t>Use the filters to find appropriate activities for your participants</a:t>
            </a:r>
          </a:p>
          <a:p>
            <a:pPr marL="285750" indent="-285750">
              <a:buFont typeface="Arial" panose="020B0604020202020204" pitchFamily="34" charset="0"/>
              <a:buChar char="•"/>
            </a:pPr>
            <a:endParaRPr lang="en-AU" sz="1400" dirty="0"/>
          </a:p>
          <a:p>
            <a:pPr marL="285750" indent="-285750">
              <a:buFont typeface="Arial" panose="020B0604020202020204" pitchFamily="34" charset="0"/>
              <a:buChar char="•"/>
            </a:pPr>
            <a:r>
              <a:rPr lang="en-AU" sz="1400" dirty="0" smtClean="0"/>
              <a:t>Drag and drop activities from the Skills Library to the Selected Skills area.</a:t>
            </a:r>
          </a:p>
          <a:p>
            <a:pPr marL="285750" indent="-285750">
              <a:buFont typeface="Arial" panose="020B0604020202020204" pitchFamily="34" charset="0"/>
              <a:buChar char="•"/>
            </a:pPr>
            <a:endParaRPr lang="en-AU" sz="1400" dirty="0"/>
          </a:p>
          <a:p>
            <a:pPr marL="285750" indent="-285750">
              <a:buFont typeface="Arial" panose="020B0604020202020204" pitchFamily="34" charset="0"/>
              <a:buChar char="•"/>
            </a:pPr>
            <a:r>
              <a:rPr lang="en-AU" sz="1400" dirty="0" smtClean="0"/>
              <a:t>Drag and drop activities in the Selected Skills area to change their order.</a:t>
            </a:r>
          </a:p>
          <a:p>
            <a:pPr marL="285750" indent="-285750">
              <a:buFont typeface="Arial" panose="020B0604020202020204" pitchFamily="34" charset="0"/>
              <a:buChar char="•"/>
            </a:pPr>
            <a:endParaRPr lang="en-AU" sz="1400" dirty="0" smtClean="0"/>
          </a:p>
          <a:p>
            <a:pPr marL="285750" indent="-285750">
              <a:buFont typeface="Arial" panose="020B0604020202020204" pitchFamily="34" charset="0"/>
              <a:buChar char="•"/>
            </a:pPr>
            <a:r>
              <a:rPr lang="en-AU" sz="1400" dirty="0" smtClean="0"/>
              <a:t>Use the page numbers to view more warm up activities.</a:t>
            </a:r>
            <a:endParaRPr lang="en-AU" sz="1400" dirty="0"/>
          </a:p>
          <a:p>
            <a:pPr marL="285750" indent="-285750">
              <a:buFont typeface="Arial" panose="020B0604020202020204" pitchFamily="34" charset="0"/>
              <a:buChar char="•"/>
            </a:pPr>
            <a:endParaRPr lang="en-AU" sz="1400" dirty="0"/>
          </a:p>
          <a:p>
            <a:pPr marL="285750" indent="-285750">
              <a:buFont typeface="Arial" panose="020B0604020202020204" pitchFamily="34" charset="0"/>
              <a:buChar char="•"/>
            </a:pPr>
            <a:r>
              <a:rPr lang="en-AU" sz="1400" dirty="0" smtClean="0"/>
              <a:t>Enter notes about warm up activities in the Notes field</a:t>
            </a:r>
          </a:p>
          <a:p>
            <a:pPr marL="285750" indent="-285750">
              <a:buFont typeface="Arial" panose="020B0604020202020204" pitchFamily="34" charset="0"/>
              <a:buChar char="•"/>
            </a:pPr>
            <a:endParaRPr lang="en-AU" sz="1400" dirty="0"/>
          </a:p>
          <a:p>
            <a:pPr marL="285750" indent="-285750">
              <a:buFont typeface="Arial" panose="020B0604020202020204" pitchFamily="34" charset="0"/>
              <a:buChar char="•"/>
            </a:pPr>
            <a:r>
              <a:rPr lang="en-AU" sz="1400" dirty="0"/>
              <a:t>Please select the </a:t>
            </a:r>
            <a:r>
              <a:rPr lang="en-AU" sz="1400" b="1" dirty="0"/>
              <a:t>Continue</a:t>
            </a:r>
            <a:r>
              <a:rPr lang="en-AU" sz="1400" dirty="0"/>
              <a:t> button to proceed to the next page</a:t>
            </a:r>
            <a:r>
              <a:rPr lang="en-AU" sz="1400" dirty="0" smtClean="0"/>
              <a:t>.</a:t>
            </a:r>
            <a:endParaRPr lang="en-AU" sz="1400" dirty="0"/>
          </a:p>
        </p:txBody>
      </p:sp>
      <p:cxnSp>
        <p:nvCxnSpPr>
          <p:cNvPr id="7" name="Straight Arrow Connector 6"/>
          <p:cNvCxnSpPr/>
          <p:nvPr/>
        </p:nvCxnSpPr>
        <p:spPr>
          <a:xfrm flipH="1">
            <a:off x="3779912" y="2536969"/>
            <a:ext cx="936104" cy="53199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2734093" y="3208114"/>
            <a:ext cx="1909915" cy="49987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3635896" y="3813364"/>
            <a:ext cx="1057860" cy="54646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2483768" y="4573222"/>
            <a:ext cx="2160240" cy="4320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3635896" y="5144424"/>
            <a:ext cx="1057860" cy="2148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3635896" y="5773113"/>
            <a:ext cx="1146956" cy="9738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07245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How to Create a Lesson Plan:</a:t>
            </a:r>
            <a:br>
              <a:rPr lang="en-AU" dirty="0" smtClean="0"/>
            </a:br>
            <a:r>
              <a:rPr lang="en-AU" sz="2600" dirty="0" smtClean="0"/>
              <a:t>Step 5: How to delete selected activities </a:t>
            </a:r>
            <a:endParaRPr lang="en-AU" sz="2600" dirty="0"/>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187624" y="2996952"/>
            <a:ext cx="6986600" cy="3240360"/>
          </a:xfrm>
          <a:prstGeom prst="rect">
            <a:avLst/>
          </a:prstGeom>
        </p:spPr>
      </p:pic>
      <p:sp>
        <p:nvSpPr>
          <p:cNvPr id="14" name="TextBox 13"/>
          <p:cNvSpPr txBox="1"/>
          <p:nvPr/>
        </p:nvSpPr>
        <p:spPr>
          <a:xfrm>
            <a:off x="457200" y="1484784"/>
            <a:ext cx="8363272" cy="1384995"/>
          </a:xfrm>
          <a:prstGeom prst="rect">
            <a:avLst/>
          </a:prstGeom>
          <a:noFill/>
        </p:spPr>
        <p:txBody>
          <a:bodyPr wrap="square" rtlCol="0">
            <a:spAutoFit/>
          </a:bodyPr>
          <a:lstStyle/>
          <a:p>
            <a:pPr marL="285750" indent="-285750">
              <a:buFont typeface="Arial" panose="020B0604020202020204" pitchFamily="34" charset="0"/>
              <a:buChar char="•"/>
            </a:pPr>
            <a:r>
              <a:rPr lang="en-AU" sz="1400" dirty="0" smtClean="0"/>
              <a:t>To delete activities from the selected skills area, just </a:t>
            </a:r>
            <a:r>
              <a:rPr lang="en-AU" sz="1400" b="1" dirty="0" smtClean="0"/>
              <a:t>hover your mouse over the activity </a:t>
            </a:r>
            <a:r>
              <a:rPr lang="en-AU" sz="1400" dirty="0" smtClean="0"/>
              <a:t>to view a Trash Can icon.  </a:t>
            </a:r>
          </a:p>
          <a:p>
            <a:pPr marL="285750" indent="-285750">
              <a:buFont typeface="Arial" panose="020B0604020202020204" pitchFamily="34" charset="0"/>
              <a:buChar char="•"/>
            </a:pPr>
            <a:endParaRPr lang="en-AU" sz="1400" dirty="0"/>
          </a:p>
          <a:p>
            <a:pPr marL="285750" indent="-285750">
              <a:buFont typeface="Arial" panose="020B0604020202020204" pitchFamily="34" charset="0"/>
              <a:buChar char="•"/>
            </a:pPr>
            <a:r>
              <a:rPr lang="en-AU" sz="1400" dirty="0" smtClean="0"/>
              <a:t>Then </a:t>
            </a:r>
            <a:r>
              <a:rPr lang="en-AU" sz="1400" b="1" dirty="0" smtClean="0"/>
              <a:t>click on the Trash Can icon </a:t>
            </a:r>
            <a:r>
              <a:rPr lang="en-AU" sz="1400" dirty="0" smtClean="0"/>
              <a:t>to remove the activity.</a:t>
            </a:r>
          </a:p>
          <a:p>
            <a:pPr marL="285750" indent="-285750">
              <a:buFont typeface="Arial" panose="020B0604020202020204" pitchFamily="34" charset="0"/>
              <a:buChar char="•"/>
            </a:pPr>
            <a:endParaRPr lang="en-AU" sz="1400" dirty="0" smtClean="0"/>
          </a:p>
          <a:p>
            <a:pPr marL="285750" indent="-285750">
              <a:buFont typeface="Arial" panose="020B0604020202020204" pitchFamily="34" charset="0"/>
              <a:buChar char="•"/>
            </a:pPr>
            <a:r>
              <a:rPr lang="en-AU" sz="1400" b="1" dirty="0" smtClean="0"/>
              <a:t>Alternatively</a:t>
            </a:r>
            <a:r>
              <a:rPr lang="en-AU" sz="1400" dirty="0" smtClean="0"/>
              <a:t> you can </a:t>
            </a:r>
            <a:r>
              <a:rPr lang="en-AU" sz="1400" b="1" dirty="0" smtClean="0"/>
              <a:t>drag and drop the activity back to the Skill Library explorer</a:t>
            </a:r>
            <a:r>
              <a:rPr lang="en-AU" sz="1400" dirty="0" smtClean="0"/>
              <a:t>.</a:t>
            </a:r>
            <a:endParaRPr lang="en-AU" sz="1400" dirty="0"/>
          </a:p>
        </p:txBody>
      </p:sp>
      <p:sp>
        <p:nvSpPr>
          <p:cNvPr id="9" name="Rectangle 8"/>
          <p:cNvSpPr/>
          <p:nvPr/>
        </p:nvSpPr>
        <p:spPr>
          <a:xfrm>
            <a:off x="7812360" y="4617132"/>
            <a:ext cx="241844" cy="1800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42523207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How to Create a Lesson Plan:</a:t>
            </a:r>
            <a:br>
              <a:rPr lang="en-AU" dirty="0" smtClean="0"/>
            </a:br>
            <a:r>
              <a:rPr lang="en-AU" sz="2600" dirty="0" smtClean="0"/>
              <a:t>Step 6: View &amp; Print Activity Cards</a:t>
            </a:r>
            <a:endParaRPr lang="en-AU" sz="2600" dirty="0"/>
          </a:p>
        </p:txBody>
      </p:sp>
      <p:pic>
        <p:nvPicPr>
          <p:cNvPr id="4" name="Content Placeholder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4283968" y="1605090"/>
            <a:ext cx="4392488" cy="4473830"/>
          </a:xfrm>
          <a:prstGeom prst="rect">
            <a:avLst/>
          </a:prstGeom>
        </p:spPr>
      </p:pic>
      <p:pic>
        <p:nvPicPr>
          <p:cNvPr id="6" name="Picture 5"/>
          <p:cNvPicPr>
            <a:picLocks noChangeAspect="1"/>
          </p:cNvPicPr>
          <p:nvPr/>
        </p:nvPicPr>
        <p:blipFill>
          <a:blip r:embed="rId3"/>
          <a:stretch>
            <a:fillRect/>
          </a:stretch>
        </p:blipFill>
        <p:spPr>
          <a:xfrm>
            <a:off x="755576" y="1688875"/>
            <a:ext cx="2476500" cy="2409825"/>
          </a:xfrm>
          <a:prstGeom prst="rect">
            <a:avLst/>
          </a:prstGeom>
        </p:spPr>
      </p:pic>
      <p:sp>
        <p:nvSpPr>
          <p:cNvPr id="7" name="Rectangle 6"/>
          <p:cNvSpPr/>
          <p:nvPr/>
        </p:nvSpPr>
        <p:spPr>
          <a:xfrm>
            <a:off x="1115616" y="3717032"/>
            <a:ext cx="432048" cy="3816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9" name="Straight Arrow Connector 8"/>
          <p:cNvCxnSpPr/>
          <p:nvPr/>
        </p:nvCxnSpPr>
        <p:spPr>
          <a:xfrm>
            <a:off x="1547664" y="3717032"/>
            <a:ext cx="2952328" cy="21602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51520" y="4576218"/>
            <a:ext cx="3670350" cy="1384995"/>
          </a:xfrm>
          <a:prstGeom prst="rect">
            <a:avLst/>
          </a:prstGeom>
          <a:noFill/>
        </p:spPr>
        <p:txBody>
          <a:bodyPr wrap="square" rtlCol="0">
            <a:spAutoFit/>
          </a:bodyPr>
          <a:lstStyle/>
          <a:p>
            <a:r>
              <a:rPr lang="en-AU" sz="1400" dirty="0" smtClean="0"/>
              <a:t>Click on the </a:t>
            </a:r>
            <a:r>
              <a:rPr lang="en-AU" sz="1400" b="1" dirty="0" smtClean="0"/>
              <a:t>information icon </a:t>
            </a:r>
            <a:r>
              <a:rPr lang="en-AU" sz="1400" dirty="0" smtClean="0"/>
              <a:t>on an activity in the Skills Explorer to view an Activity Card.</a:t>
            </a:r>
          </a:p>
          <a:p>
            <a:endParaRPr lang="en-AU" sz="1400" dirty="0"/>
          </a:p>
          <a:p>
            <a:r>
              <a:rPr lang="en-AU" sz="1400" dirty="0" smtClean="0"/>
              <a:t>To print an Activity card, please select the </a:t>
            </a:r>
            <a:r>
              <a:rPr lang="en-AU" sz="1400" b="1" dirty="0" smtClean="0"/>
              <a:t>Print</a:t>
            </a:r>
            <a:r>
              <a:rPr lang="en-AU" sz="1400" dirty="0" smtClean="0"/>
              <a:t> button.</a:t>
            </a:r>
            <a:endParaRPr lang="en-AU" sz="1400" dirty="0"/>
          </a:p>
        </p:txBody>
      </p:sp>
      <p:sp>
        <p:nvSpPr>
          <p:cNvPr id="12" name="Rectangle 11"/>
          <p:cNvSpPr/>
          <p:nvPr/>
        </p:nvSpPr>
        <p:spPr>
          <a:xfrm>
            <a:off x="6425318" y="5445224"/>
            <a:ext cx="954993" cy="3816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27427805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How to Create a Lesson Plan:</a:t>
            </a:r>
            <a:br>
              <a:rPr lang="en-AU" dirty="0" smtClean="0"/>
            </a:br>
            <a:r>
              <a:rPr lang="en-AU" sz="2600" dirty="0" smtClean="0"/>
              <a:t>Step 7: Use Skill Library Explorer Filters</a:t>
            </a:r>
            <a:endParaRPr lang="en-AU" sz="2600" dirty="0"/>
          </a:p>
        </p:txBody>
      </p:sp>
      <p:pic>
        <p:nvPicPr>
          <p:cNvPr id="4" name="Content Placeholder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3347864" y="1507749"/>
            <a:ext cx="5688632" cy="1008112"/>
          </a:xfrm>
          <a:prstGeom prst="rect">
            <a:avLst/>
          </a:prstGeom>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344769" y="2793979"/>
            <a:ext cx="5694821" cy="1651977"/>
          </a:xfrm>
          <a:prstGeom prst="rect">
            <a:avLst/>
          </a:prstGeom>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346792" y="4724074"/>
            <a:ext cx="5690773" cy="1284528"/>
          </a:xfrm>
          <a:prstGeom prst="rect">
            <a:avLst/>
          </a:prstGeom>
        </p:spPr>
      </p:pic>
      <p:sp>
        <p:nvSpPr>
          <p:cNvPr id="7" name="TextBox 6"/>
          <p:cNvSpPr txBox="1"/>
          <p:nvPr/>
        </p:nvSpPr>
        <p:spPr>
          <a:xfrm>
            <a:off x="251520" y="1916832"/>
            <a:ext cx="2808312" cy="3139321"/>
          </a:xfrm>
          <a:prstGeom prst="rect">
            <a:avLst/>
          </a:prstGeom>
          <a:noFill/>
        </p:spPr>
        <p:txBody>
          <a:bodyPr wrap="square" rtlCol="0">
            <a:spAutoFit/>
          </a:bodyPr>
          <a:lstStyle/>
          <a:p>
            <a:r>
              <a:rPr lang="en-AU" sz="1400" dirty="0" smtClean="0"/>
              <a:t>There are 3 types of Skill Library Explorer filters to use to find activities that are appropriate for your lesson’s participants:</a:t>
            </a:r>
          </a:p>
          <a:p>
            <a:endParaRPr lang="en-AU" sz="1400" dirty="0"/>
          </a:p>
          <a:p>
            <a:pPr marL="342900" indent="-342900">
              <a:spcAft>
                <a:spcPts val="1200"/>
              </a:spcAft>
              <a:buFont typeface="+mj-lt"/>
              <a:buAutoNum type="arabicPeriod"/>
            </a:pPr>
            <a:r>
              <a:rPr lang="en-AU" sz="1400" dirty="0" smtClean="0"/>
              <a:t>Activity Type filter</a:t>
            </a:r>
          </a:p>
          <a:p>
            <a:pPr marL="342900" indent="-342900">
              <a:spcAft>
                <a:spcPts val="1200"/>
              </a:spcAft>
              <a:buFont typeface="+mj-lt"/>
              <a:buAutoNum type="arabicPeriod"/>
            </a:pPr>
            <a:r>
              <a:rPr lang="en-AU" sz="1400" dirty="0" smtClean="0"/>
              <a:t>Level of Challenge Filter</a:t>
            </a:r>
          </a:p>
          <a:p>
            <a:pPr marL="342900" indent="-342900">
              <a:spcAft>
                <a:spcPts val="1200"/>
              </a:spcAft>
              <a:buFont typeface="+mj-lt"/>
              <a:buAutoNum type="arabicPeriod"/>
            </a:pPr>
            <a:r>
              <a:rPr lang="en-AU" sz="1400" dirty="0" smtClean="0"/>
              <a:t>Reference Search</a:t>
            </a:r>
          </a:p>
          <a:p>
            <a:pPr marL="342900" indent="-342900">
              <a:buFont typeface="+mj-lt"/>
              <a:buAutoNum type="arabicPeriod"/>
            </a:pPr>
            <a:endParaRPr lang="en-AU" sz="1400" dirty="0"/>
          </a:p>
          <a:p>
            <a:r>
              <a:rPr lang="en-AU" sz="1400" dirty="0" smtClean="0"/>
              <a:t>To execute the search, ensure that you click on the </a:t>
            </a:r>
            <a:r>
              <a:rPr lang="en-AU" sz="1400" b="1" dirty="0" smtClean="0"/>
              <a:t>Search</a:t>
            </a:r>
            <a:r>
              <a:rPr lang="en-AU" sz="1400" dirty="0" smtClean="0"/>
              <a:t> button.</a:t>
            </a:r>
            <a:endParaRPr lang="en-AU" sz="1400" dirty="0"/>
          </a:p>
        </p:txBody>
      </p:sp>
      <p:sp>
        <p:nvSpPr>
          <p:cNvPr id="8" name="Rectangle 7"/>
          <p:cNvSpPr/>
          <p:nvPr/>
        </p:nvSpPr>
        <p:spPr>
          <a:xfrm>
            <a:off x="3635896" y="1772816"/>
            <a:ext cx="1440160" cy="6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Rectangle 8"/>
          <p:cNvSpPr/>
          <p:nvPr/>
        </p:nvSpPr>
        <p:spPr>
          <a:xfrm>
            <a:off x="5004048" y="2951946"/>
            <a:ext cx="1584176" cy="141315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Rectangle 9"/>
          <p:cNvSpPr/>
          <p:nvPr/>
        </p:nvSpPr>
        <p:spPr>
          <a:xfrm>
            <a:off x="6588224" y="4869159"/>
            <a:ext cx="1584176" cy="56149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Rectangle 10"/>
          <p:cNvSpPr/>
          <p:nvPr/>
        </p:nvSpPr>
        <p:spPr>
          <a:xfrm>
            <a:off x="8208286" y="1772816"/>
            <a:ext cx="54017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Rectangle 11"/>
          <p:cNvSpPr/>
          <p:nvPr/>
        </p:nvSpPr>
        <p:spPr>
          <a:xfrm>
            <a:off x="8247503" y="3068960"/>
            <a:ext cx="54017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Rectangle 12"/>
          <p:cNvSpPr/>
          <p:nvPr/>
        </p:nvSpPr>
        <p:spPr>
          <a:xfrm>
            <a:off x="8221391" y="5005889"/>
            <a:ext cx="54017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15" name="Straight Arrow Connector 14"/>
          <p:cNvCxnSpPr/>
          <p:nvPr/>
        </p:nvCxnSpPr>
        <p:spPr>
          <a:xfrm flipV="1">
            <a:off x="2123728" y="2096852"/>
            <a:ext cx="1512168" cy="97210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9" idx="1"/>
          </p:cNvCxnSpPr>
          <p:nvPr/>
        </p:nvCxnSpPr>
        <p:spPr>
          <a:xfrm>
            <a:off x="2627784" y="3486492"/>
            <a:ext cx="2376264" cy="17203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195736" y="3919476"/>
            <a:ext cx="4392488" cy="111480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01563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How to Create a Lesson Plan:</a:t>
            </a:r>
            <a:br>
              <a:rPr lang="en-AU" dirty="0" smtClean="0"/>
            </a:br>
            <a:r>
              <a:rPr lang="en-AU" sz="2600" dirty="0" smtClean="0"/>
              <a:t>Step 8: Plan Skills Activities</a:t>
            </a:r>
            <a:endParaRPr lang="en-AU" sz="2600"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57200" y="1556792"/>
            <a:ext cx="3511213" cy="4525963"/>
          </a:xfrm>
          <a:prstGeom prst="rect">
            <a:avLst/>
          </a:prstGeom>
        </p:spPr>
      </p:pic>
      <p:sp>
        <p:nvSpPr>
          <p:cNvPr id="5" name="TextBox 4"/>
          <p:cNvSpPr txBox="1"/>
          <p:nvPr/>
        </p:nvSpPr>
        <p:spPr>
          <a:xfrm>
            <a:off x="4572000" y="2327881"/>
            <a:ext cx="4248472" cy="3754874"/>
          </a:xfrm>
          <a:prstGeom prst="rect">
            <a:avLst/>
          </a:prstGeom>
          <a:noFill/>
        </p:spPr>
        <p:txBody>
          <a:bodyPr wrap="square" rtlCol="0">
            <a:spAutoFit/>
          </a:bodyPr>
          <a:lstStyle/>
          <a:p>
            <a:pPr marL="285750" indent="-285750">
              <a:buFont typeface="Arial" panose="020B0604020202020204" pitchFamily="34" charset="0"/>
              <a:buChar char="•"/>
            </a:pPr>
            <a:r>
              <a:rPr lang="en-AU" sz="1400" dirty="0" smtClean="0"/>
              <a:t>Use the filters to find appropriate activities for your participants</a:t>
            </a:r>
          </a:p>
          <a:p>
            <a:pPr marL="285750" indent="-285750">
              <a:buFont typeface="Arial" panose="020B0604020202020204" pitchFamily="34" charset="0"/>
              <a:buChar char="•"/>
            </a:pPr>
            <a:endParaRPr lang="en-AU" sz="1400" dirty="0"/>
          </a:p>
          <a:p>
            <a:pPr marL="285750" indent="-285750">
              <a:buFont typeface="Arial" panose="020B0604020202020204" pitchFamily="34" charset="0"/>
              <a:buChar char="•"/>
            </a:pPr>
            <a:r>
              <a:rPr lang="en-AU" sz="1400" dirty="0" smtClean="0"/>
              <a:t>Drag and drop activities from the Skills Library to the Selected Skills area.</a:t>
            </a:r>
          </a:p>
          <a:p>
            <a:pPr marL="285750" indent="-285750">
              <a:buFont typeface="Arial" panose="020B0604020202020204" pitchFamily="34" charset="0"/>
              <a:buChar char="•"/>
            </a:pPr>
            <a:endParaRPr lang="en-AU" sz="1400" dirty="0"/>
          </a:p>
          <a:p>
            <a:pPr marL="285750" indent="-285750">
              <a:buFont typeface="Arial" panose="020B0604020202020204" pitchFamily="34" charset="0"/>
              <a:buChar char="•"/>
            </a:pPr>
            <a:r>
              <a:rPr lang="en-AU" sz="1400" dirty="0" smtClean="0"/>
              <a:t>Drag and drop activities in the Selected Skills area to change their order.</a:t>
            </a:r>
          </a:p>
          <a:p>
            <a:pPr marL="285750" indent="-285750">
              <a:buFont typeface="Arial" panose="020B0604020202020204" pitchFamily="34" charset="0"/>
              <a:buChar char="•"/>
            </a:pPr>
            <a:endParaRPr lang="en-AU" sz="1400" dirty="0" smtClean="0"/>
          </a:p>
          <a:p>
            <a:pPr marL="285750" indent="-285750">
              <a:buFont typeface="Arial" panose="020B0604020202020204" pitchFamily="34" charset="0"/>
              <a:buChar char="•"/>
            </a:pPr>
            <a:r>
              <a:rPr lang="en-AU" sz="1400" dirty="0" smtClean="0"/>
              <a:t>Use the page numbers to view more skills activities.</a:t>
            </a:r>
            <a:endParaRPr lang="en-AU" sz="1400" dirty="0"/>
          </a:p>
          <a:p>
            <a:pPr marL="285750" indent="-285750">
              <a:buFont typeface="Arial" panose="020B0604020202020204" pitchFamily="34" charset="0"/>
              <a:buChar char="•"/>
            </a:pPr>
            <a:endParaRPr lang="en-AU" sz="1400" dirty="0"/>
          </a:p>
          <a:p>
            <a:pPr marL="285750" indent="-285750">
              <a:buFont typeface="Arial" panose="020B0604020202020204" pitchFamily="34" charset="0"/>
              <a:buChar char="•"/>
            </a:pPr>
            <a:r>
              <a:rPr lang="en-AU" sz="1400" dirty="0" smtClean="0"/>
              <a:t>Enter notes about skills activities in the Notes field</a:t>
            </a:r>
          </a:p>
          <a:p>
            <a:pPr marL="285750" indent="-285750">
              <a:buFont typeface="Arial" panose="020B0604020202020204" pitchFamily="34" charset="0"/>
              <a:buChar char="•"/>
            </a:pPr>
            <a:endParaRPr lang="en-AU" sz="1400" dirty="0"/>
          </a:p>
          <a:p>
            <a:pPr marL="285750" indent="-285750">
              <a:buFont typeface="Arial" panose="020B0604020202020204" pitchFamily="34" charset="0"/>
              <a:buChar char="•"/>
            </a:pPr>
            <a:r>
              <a:rPr lang="en-AU" sz="1400" dirty="0"/>
              <a:t>Please select the </a:t>
            </a:r>
            <a:r>
              <a:rPr lang="en-AU" sz="1400" b="1" dirty="0"/>
              <a:t>Continue</a:t>
            </a:r>
            <a:r>
              <a:rPr lang="en-AU" sz="1400" dirty="0"/>
              <a:t> button to proceed to the next page</a:t>
            </a:r>
            <a:r>
              <a:rPr lang="en-AU" sz="1400" dirty="0" smtClean="0"/>
              <a:t>.</a:t>
            </a:r>
            <a:endParaRPr lang="en-AU" sz="1400" dirty="0"/>
          </a:p>
        </p:txBody>
      </p:sp>
      <p:cxnSp>
        <p:nvCxnSpPr>
          <p:cNvPr id="6" name="Straight Arrow Connector 5"/>
          <p:cNvCxnSpPr/>
          <p:nvPr/>
        </p:nvCxnSpPr>
        <p:spPr>
          <a:xfrm flipH="1">
            <a:off x="3779912" y="2536969"/>
            <a:ext cx="936104" cy="53199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2734093" y="3208114"/>
            <a:ext cx="1909915" cy="49987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3635896" y="3813364"/>
            <a:ext cx="1057860" cy="54646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2483768" y="4573222"/>
            <a:ext cx="2160240" cy="4320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635896" y="5144424"/>
            <a:ext cx="1057860" cy="2148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3635896" y="5773113"/>
            <a:ext cx="1146956" cy="9738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95760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How to Create a Lesson Plan:</a:t>
            </a:r>
            <a:br>
              <a:rPr lang="en-AU" dirty="0" smtClean="0"/>
            </a:br>
            <a:r>
              <a:rPr lang="en-AU" sz="2600" dirty="0" smtClean="0"/>
              <a:t>Step 9: Plan Circuit Activities</a:t>
            </a:r>
            <a:endParaRPr lang="en-AU" sz="2600"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57200" y="1556792"/>
            <a:ext cx="3522185" cy="4525963"/>
          </a:xfrm>
          <a:prstGeom prst="rect">
            <a:avLst/>
          </a:prstGeom>
        </p:spPr>
      </p:pic>
      <p:sp>
        <p:nvSpPr>
          <p:cNvPr id="5" name="TextBox 4"/>
          <p:cNvSpPr txBox="1"/>
          <p:nvPr/>
        </p:nvSpPr>
        <p:spPr>
          <a:xfrm>
            <a:off x="4572000" y="2327881"/>
            <a:ext cx="4248472" cy="3754874"/>
          </a:xfrm>
          <a:prstGeom prst="rect">
            <a:avLst/>
          </a:prstGeom>
          <a:noFill/>
        </p:spPr>
        <p:txBody>
          <a:bodyPr wrap="square" rtlCol="0">
            <a:spAutoFit/>
          </a:bodyPr>
          <a:lstStyle/>
          <a:p>
            <a:pPr marL="285750" indent="-285750">
              <a:buFont typeface="Arial" panose="020B0604020202020204" pitchFamily="34" charset="0"/>
              <a:buChar char="•"/>
            </a:pPr>
            <a:r>
              <a:rPr lang="en-AU" sz="1400" dirty="0" smtClean="0"/>
              <a:t>Use the filters to find appropriate activities for your participants</a:t>
            </a:r>
          </a:p>
          <a:p>
            <a:pPr marL="285750" indent="-285750">
              <a:buFont typeface="Arial" panose="020B0604020202020204" pitchFamily="34" charset="0"/>
              <a:buChar char="•"/>
            </a:pPr>
            <a:endParaRPr lang="en-AU" sz="1400" dirty="0"/>
          </a:p>
          <a:p>
            <a:pPr marL="285750" indent="-285750">
              <a:buFont typeface="Arial" panose="020B0604020202020204" pitchFamily="34" charset="0"/>
              <a:buChar char="•"/>
            </a:pPr>
            <a:r>
              <a:rPr lang="en-AU" sz="1400" dirty="0" smtClean="0"/>
              <a:t>Drag and drop activities from the Skills Library to the Selected Skills area.</a:t>
            </a:r>
          </a:p>
          <a:p>
            <a:pPr marL="285750" indent="-285750">
              <a:buFont typeface="Arial" panose="020B0604020202020204" pitchFamily="34" charset="0"/>
              <a:buChar char="•"/>
            </a:pPr>
            <a:endParaRPr lang="en-AU" sz="1400" dirty="0"/>
          </a:p>
          <a:p>
            <a:pPr marL="285750" indent="-285750">
              <a:buFont typeface="Arial" panose="020B0604020202020204" pitchFamily="34" charset="0"/>
              <a:buChar char="•"/>
            </a:pPr>
            <a:r>
              <a:rPr lang="en-AU" sz="1400" dirty="0" smtClean="0"/>
              <a:t>Drag and drop activities in the Selected Skills area to change their order.</a:t>
            </a:r>
          </a:p>
          <a:p>
            <a:pPr marL="285750" indent="-285750">
              <a:buFont typeface="Arial" panose="020B0604020202020204" pitchFamily="34" charset="0"/>
              <a:buChar char="•"/>
            </a:pPr>
            <a:endParaRPr lang="en-AU" sz="1400" dirty="0" smtClean="0"/>
          </a:p>
          <a:p>
            <a:pPr marL="285750" indent="-285750">
              <a:buFont typeface="Arial" panose="020B0604020202020204" pitchFamily="34" charset="0"/>
              <a:buChar char="•"/>
            </a:pPr>
            <a:r>
              <a:rPr lang="en-AU" sz="1400" dirty="0" smtClean="0"/>
              <a:t>Use the page numbers to view more circuit activities.</a:t>
            </a:r>
            <a:endParaRPr lang="en-AU" sz="1400" dirty="0"/>
          </a:p>
          <a:p>
            <a:pPr marL="285750" indent="-285750">
              <a:buFont typeface="Arial" panose="020B0604020202020204" pitchFamily="34" charset="0"/>
              <a:buChar char="•"/>
            </a:pPr>
            <a:endParaRPr lang="en-AU" sz="1400" dirty="0"/>
          </a:p>
          <a:p>
            <a:pPr marL="285750" indent="-285750">
              <a:buFont typeface="Arial" panose="020B0604020202020204" pitchFamily="34" charset="0"/>
              <a:buChar char="•"/>
            </a:pPr>
            <a:r>
              <a:rPr lang="en-AU" sz="1400" dirty="0" smtClean="0"/>
              <a:t>Enter notes about circuit activities in the Notes field</a:t>
            </a:r>
          </a:p>
          <a:p>
            <a:pPr marL="285750" indent="-285750">
              <a:buFont typeface="Arial" panose="020B0604020202020204" pitchFamily="34" charset="0"/>
              <a:buChar char="•"/>
            </a:pPr>
            <a:endParaRPr lang="en-AU" sz="1400" dirty="0"/>
          </a:p>
          <a:p>
            <a:pPr marL="285750" indent="-285750">
              <a:buFont typeface="Arial" panose="020B0604020202020204" pitchFamily="34" charset="0"/>
              <a:buChar char="•"/>
            </a:pPr>
            <a:r>
              <a:rPr lang="en-AU" sz="1400" dirty="0"/>
              <a:t>Please select the </a:t>
            </a:r>
            <a:r>
              <a:rPr lang="en-AU" sz="1400" b="1" dirty="0"/>
              <a:t>Continue</a:t>
            </a:r>
            <a:r>
              <a:rPr lang="en-AU" sz="1400" dirty="0"/>
              <a:t> button to proceed to the next page</a:t>
            </a:r>
            <a:r>
              <a:rPr lang="en-AU" sz="1400" dirty="0" smtClean="0"/>
              <a:t>.</a:t>
            </a:r>
            <a:endParaRPr lang="en-AU" sz="1400" dirty="0"/>
          </a:p>
        </p:txBody>
      </p:sp>
      <p:cxnSp>
        <p:nvCxnSpPr>
          <p:cNvPr id="6" name="Straight Arrow Connector 5"/>
          <p:cNvCxnSpPr/>
          <p:nvPr/>
        </p:nvCxnSpPr>
        <p:spPr>
          <a:xfrm flipH="1">
            <a:off x="3779912" y="2536969"/>
            <a:ext cx="936104" cy="53199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2734093" y="3208114"/>
            <a:ext cx="1909915" cy="49987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3635896" y="3813364"/>
            <a:ext cx="1057860" cy="54646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2483768" y="4573222"/>
            <a:ext cx="2160240" cy="4320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635896" y="5144424"/>
            <a:ext cx="1057860" cy="2148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3635896" y="5773113"/>
            <a:ext cx="1146956" cy="9738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64340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How to Create a Lesson Plan:</a:t>
            </a:r>
            <a:br>
              <a:rPr lang="en-AU" dirty="0" smtClean="0"/>
            </a:br>
            <a:r>
              <a:rPr lang="en-AU" sz="2600" dirty="0" smtClean="0"/>
              <a:t>Step 10: Plan Cool Down Activities</a:t>
            </a:r>
            <a:endParaRPr lang="en-AU" sz="2600"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48852" y="1556792"/>
            <a:ext cx="3564696" cy="4525963"/>
          </a:xfrm>
          <a:prstGeom prst="rect">
            <a:avLst/>
          </a:prstGeom>
        </p:spPr>
      </p:pic>
      <p:sp>
        <p:nvSpPr>
          <p:cNvPr id="5" name="TextBox 4"/>
          <p:cNvSpPr txBox="1"/>
          <p:nvPr/>
        </p:nvSpPr>
        <p:spPr>
          <a:xfrm>
            <a:off x="4572000" y="2327881"/>
            <a:ext cx="4248472" cy="3754874"/>
          </a:xfrm>
          <a:prstGeom prst="rect">
            <a:avLst/>
          </a:prstGeom>
          <a:noFill/>
        </p:spPr>
        <p:txBody>
          <a:bodyPr wrap="square" rtlCol="0">
            <a:spAutoFit/>
          </a:bodyPr>
          <a:lstStyle/>
          <a:p>
            <a:pPr marL="285750" indent="-285750">
              <a:buFont typeface="Arial" panose="020B0604020202020204" pitchFamily="34" charset="0"/>
              <a:buChar char="•"/>
            </a:pPr>
            <a:r>
              <a:rPr lang="en-AU" sz="1400" dirty="0" smtClean="0"/>
              <a:t>Use the filters to find appropriate activities for your participants</a:t>
            </a:r>
          </a:p>
          <a:p>
            <a:pPr marL="285750" indent="-285750">
              <a:buFont typeface="Arial" panose="020B0604020202020204" pitchFamily="34" charset="0"/>
              <a:buChar char="•"/>
            </a:pPr>
            <a:endParaRPr lang="en-AU" sz="1400" dirty="0"/>
          </a:p>
          <a:p>
            <a:pPr marL="285750" indent="-285750">
              <a:buFont typeface="Arial" panose="020B0604020202020204" pitchFamily="34" charset="0"/>
              <a:buChar char="•"/>
            </a:pPr>
            <a:r>
              <a:rPr lang="en-AU" sz="1400" dirty="0" smtClean="0"/>
              <a:t>Drag and drop activities from the Skills Library to the Selected Skills area.</a:t>
            </a:r>
          </a:p>
          <a:p>
            <a:pPr marL="285750" indent="-285750">
              <a:buFont typeface="Arial" panose="020B0604020202020204" pitchFamily="34" charset="0"/>
              <a:buChar char="•"/>
            </a:pPr>
            <a:endParaRPr lang="en-AU" sz="1400" dirty="0"/>
          </a:p>
          <a:p>
            <a:pPr marL="285750" indent="-285750">
              <a:buFont typeface="Arial" panose="020B0604020202020204" pitchFamily="34" charset="0"/>
              <a:buChar char="•"/>
            </a:pPr>
            <a:r>
              <a:rPr lang="en-AU" sz="1400" dirty="0" smtClean="0"/>
              <a:t>Drag and drop activities in the Selected Skills area to change their order.</a:t>
            </a:r>
          </a:p>
          <a:p>
            <a:pPr marL="285750" indent="-285750">
              <a:buFont typeface="Arial" panose="020B0604020202020204" pitchFamily="34" charset="0"/>
              <a:buChar char="•"/>
            </a:pPr>
            <a:endParaRPr lang="en-AU" sz="1400" dirty="0" smtClean="0"/>
          </a:p>
          <a:p>
            <a:pPr marL="285750" indent="-285750">
              <a:buFont typeface="Arial" panose="020B0604020202020204" pitchFamily="34" charset="0"/>
              <a:buChar char="•"/>
            </a:pPr>
            <a:r>
              <a:rPr lang="en-AU" sz="1400" dirty="0" smtClean="0"/>
              <a:t>Use the page numbers to view more cool down activities.</a:t>
            </a:r>
            <a:endParaRPr lang="en-AU" sz="1400" dirty="0"/>
          </a:p>
          <a:p>
            <a:pPr marL="285750" indent="-285750">
              <a:buFont typeface="Arial" panose="020B0604020202020204" pitchFamily="34" charset="0"/>
              <a:buChar char="•"/>
            </a:pPr>
            <a:endParaRPr lang="en-AU" sz="1400" dirty="0"/>
          </a:p>
          <a:p>
            <a:pPr marL="285750" indent="-285750">
              <a:buFont typeface="Arial" panose="020B0604020202020204" pitchFamily="34" charset="0"/>
              <a:buChar char="•"/>
            </a:pPr>
            <a:r>
              <a:rPr lang="en-AU" sz="1400" dirty="0" smtClean="0"/>
              <a:t>Enter notes about cool down activities in the Notes field</a:t>
            </a:r>
          </a:p>
          <a:p>
            <a:pPr marL="285750" indent="-285750">
              <a:buFont typeface="Arial" panose="020B0604020202020204" pitchFamily="34" charset="0"/>
              <a:buChar char="•"/>
            </a:pPr>
            <a:endParaRPr lang="en-AU" sz="1400" dirty="0"/>
          </a:p>
          <a:p>
            <a:pPr marL="285750" indent="-285750">
              <a:buFont typeface="Arial" panose="020B0604020202020204" pitchFamily="34" charset="0"/>
              <a:buChar char="•"/>
            </a:pPr>
            <a:r>
              <a:rPr lang="en-AU" sz="1400" dirty="0"/>
              <a:t>Please select the </a:t>
            </a:r>
            <a:r>
              <a:rPr lang="en-AU" sz="1400" b="1" dirty="0"/>
              <a:t>Continue</a:t>
            </a:r>
            <a:r>
              <a:rPr lang="en-AU" sz="1400" dirty="0"/>
              <a:t> button to proceed to the next page</a:t>
            </a:r>
            <a:r>
              <a:rPr lang="en-AU" sz="1400" dirty="0" smtClean="0"/>
              <a:t>.</a:t>
            </a:r>
            <a:endParaRPr lang="en-AU" sz="1400" dirty="0"/>
          </a:p>
        </p:txBody>
      </p:sp>
      <p:cxnSp>
        <p:nvCxnSpPr>
          <p:cNvPr id="6" name="Straight Arrow Connector 5"/>
          <p:cNvCxnSpPr/>
          <p:nvPr/>
        </p:nvCxnSpPr>
        <p:spPr>
          <a:xfrm flipH="1">
            <a:off x="3779912" y="2536969"/>
            <a:ext cx="936104" cy="53199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2734093" y="3208114"/>
            <a:ext cx="1909915" cy="49987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3635896" y="3813364"/>
            <a:ext cx="1057860" cy="54646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2483768" y="4573222"/>
            <a:ext cx="2160240" cy="4320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635896" y="5144424"/>
            <a:ext cx="1057860" cy="2148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3635896" y="5773113"/>
            <a:ext cx="1146956" cy="9738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56240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How to Create a Lesson Plan:</a:t>
            </a:r>
            <a:br>
              <a:rPr lang="en-AU" dirty="0" smtClean="0"/>
            </a:br>
            <a:r>
              <a:rPr lang="en-AU" sz="2600" dirty="0" smtClean="0"/>
              <a:t>Step 11: Review Lesson Plan</a:t>
            </a:r>
            <a:endParaRPr lang="en-AU" sz="2600"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57200" y="1700808"/>
            <a:ext cx="5588950" cy="4525963"/>
          </a:xfrm>
          <a:prstGeom prst="rect">
            <a:avLst/>
          </a:prstGeom>
        </p:spPr>
      </p:pic>
      <p:sp>
        <p:nvSpPr>
          <p:cNvPr id="5" name="TextBox 4"/>
          <p:cNvSpPr txBox="1"/>
          <p:nvPr/>
        </p:nvSpPr>
        <p:spPr>
          <a:xfrm>
            <a:off x="6156176" y="1772816"/>
            <a:ext cx="2808312" cy="1815882"/>
          </a:xfrm>
          <a:prstGeom prst="rect">
            <a:avLst/>
          </a:prstGeom>
          <a:noFill/>
        </p:spPr>
        <p:txBody>
          <a:bodyPr wrap="square" rtlCol="0">
            <a:spAutoFit/>
          </a:bodyPr>
          <a:lstStyle/>
          <a:p>
            <a:r>
              <a:rPr lang="en-AU" sz="1400" dirty="0" smtClean="0"/>
              <a:t>Review lesson plan selections.</a:t>
            </a:r>
          </a:p>
          <a:p>
            <a:endParaRPr lang="en-AU" sz="1400" dirty="0"/>
          </a:p>
          <a:p>
            <a:r>
              <a:rPr lang="en-AU" sz="1400" dirty="0" smtClean="0"/>
              <a:t>Click on the </a:t>
            </a:r>
            <a:r>
              <a:rPr lang="en-AU" sz="1400" b="1" dirty="0" smtClean="0"/>
              <a:t>Continue</a:t>
            </a:r>
            <a:r>
              <a:rPr lang="en-AU" sz="1400" dirty="0" smtClean="0"/>
              <a:t> button to proceed to the next page.</a:t>
            </a:r>
          </a:p>
          <a:p>
            <a:endParaRPr lang="en-AU" sz="1400" dirty="0"/>
          </a:p>
          <a:p>
            <a:r>
              <a:rPr lang="en-AU" sz="1400" dirty="0" smtClean="0"/>
              <a:t>Selecting the </a:t>
            </a:r>
            <a:r>
              <a:rPr lang="en-AU" sz="1400" b="1" dirty="0" smtClean="0"/>
              <a:t>Continue</a:t>
            </a:r>
            <a:r>
              <a:rPr lang="en-AU" sz="1400" dirty="0" smtClean="0"/>
              <a:t> button on this page will save your lesson plan.</a:t>
            </a:r>
            <a:endParaRPr lang="en-AU" sz="1400" dirty="0"/>
          </a:p>
        </p:txBody>
      </p:sp>
    </p:spTree>
    <p:extLst>
      <p:ext uri="{BB962C8B-B14F-4D97-AF65-F5344CB8AC3E}">
        <p14:creationId xmlns:p14="http://schemas.microsoft.com/office/powerpoint/2010/main" val="12446614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How to Create a Lesson Plan:</a:t>
            </a:r>
            <a:br>
              <a:rPr lang="en-AU" dirty="0" smtClean="0"/>
            </a:br>
            <a:r>
              <a:rPr lang="en-AU" sz="2600" dirty="0" smtClean="0"/>
              <a:t>Step 12: Download Lesson Plan</a:t>
            </a:r>
            <a:endParaRPr lang="en-AU" sz="2600"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51520" y="1628800"/>
            <a:ext cx="5180452" cy="4525963"/>
          </a:xfrm>
          <a:prstGeom prst="rect">
            <a:avLst/>
          </a:prstGeom>
        </p:spPr>
      </p:pic>
      <p:sp>
        <p:nvSpPr>
          <p:cNvPr id="5" name="TextBox 4"/>
          <p:cNvSpPr txBox="1"/>
          <p:nvPr/>
        </p:nvSpPr>
        <p:spPr>
          <a:xfrm>
            <a:off x="5652120" y="1916832"/>
            <a:ext cx="3240360" cy="3416320"/>
          </a:xfrm>
          <a:prstGeom prst="rect">
            <a:avLst/>
          </a:prstGeom>
          <a:noFill/>
        </p:spPr>
        <p:txBody>
          <a:bodyPr wrap="square" rtlCol="0">
            <a:spAutoFit/>
          </a:bodyPr>
          <a:lstStyle/>
          <a:p>
            <a:r>
              <a:rPr lang="en-AU" dirty="0" smtClean="0"/>
              <a:t>To download your lesson plan in PDF format, please select the </a:t>
            </a:r>
            <a:r>
              <a:rPr lang="en-AU" b="1" dirty="0" smtClean="0"/>
              <a:t>Download</a:t>
            </a:r>
            <a:r>
              <a:rPr lang="en-AU" dirty="0" smtClean="0"/>
              <a:t> button.</a:t>
            </a:r>
          </a:p>
          <a:p>
            <a:endParaRPr lang="en-AU" dirty="0"/>
          </a:p>
          <a:p>
            <a:r>
              <a:rPr lang="en-AU" dirty="0" smtClean="0"/>
              <a:t>The PDF will download to the folder location where your browser is set to downloads files to.</a:t>
            </a:r>
          </a:p>
          <a:p>
            <a:endParaRPr lang="en-AU" dirty="0"/>
          </a:p>
          <a:p>
            <a:r>
              <a:rPr lang="en-AU" dirty="0" smtClean="0"/>
              <a:t>Please select the </a:t>
            </a:r>
            <a:r>
              <a:rPr lang="en-AU" b="1" dirty="0" smtClean="0"/>
              <a:t>Return Home</a:t>
            </a:r>
            <a:r>
              <a:rPr lang="en-AU" dirty="0" smtClean="0"/>
              <a:t> button to return to the Lesson Plan page.</a:t>
            </a:r>
            <a:endParaRPr lang="en-AU" dirty="0"/>
          </a:p>
        </p:txBody>
      </p:sp>
      <p:sp>
        <p:nvSpPr>
          <p:cNvPr id="6" name="Rectangle 5"/>
          <p:cNvSpPr/>
          <p:nvPr/>
        </p:nvSpPr>
        <p:spPr>
          <a:xfrm>
            <a:off x="2483768" y="5013176"/>
            <a:ext cx="792088"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ectangle 6"/>
          <p:cNvSpPr/>
          <p:nvPr/>
        </p:nvSpPr>
        <p:spPr>
          <a:xfrm>
            <a:off x="4339814" y="5733256"/>
            <a:ext cx="808249"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23681075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How to Create a Lesson Plan:</a:t>
            </a:r>
            <a:br>
              <a:rPr lang="en-AU" dirty="0" smtClean="0"/>
            </a:br>
            <a:r>
              <a:rPr lang="en-AU" sz="2600" dirty="0" smtClean="0"/>
              <a:t>Step 13: Review downloaded PDF Lesson Plan</a:t>
            </a:r>
            <a:endParaRPr lang="en-AU" sz="2600" dirty="0"/>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755576" y="1511316"/>
            <a:ext cx="3600399" cy="4643447"/>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0" y="1511316"/>
            <a:ext cx="3456384" cy="4626608"/>
          </a:xfrm>
          <a:prstGeom prst="rect">
            <a:avLst/>
          </a:prstGeom>
        </p:spPr>
      </p:pic>
    </p:spTree>
    <p:extLst>
      <p:ext uri="{BB962C8B-B14F-4D97-AF65-F5344CB8AC3E}">
        <p14:creationId xmlns:p14="http://schemas.microsoft.com/office/powerpoint/2010/main" val="18530824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Contents</a:t>
            </a:r>
            <a:endParaRPr lang="en-AU" dirty="0"/>
          </a:p>
        </p:txBody>
      </p:sp>
      <p:sp>
        <p:nvSpPr>
          <p:cNvPr id="3" name="Content Placeholder 2"/>
          <p:cNvSpPr>
            <a:spLocks noGrp="1"/>
          </p:cNvSpPr>
          <p:nvPr>
            <p:ph idx="1"/>
          </p:nvPr>
        </p:nvSpPr>
        <p:spPr>
          <a:xfrm>
            <a:off x="457200" y="1268760"/>
            <a:ext cx="8229600" cy="4857403"/>
          </a:xfrm>
        </p:spPr>
        <p:txBody>
          <a:bodyPr/>
          <a:lstStyle/>
          <a:p>
            <a:pPr marL="514350" indent="-514350">
              <a:spcAft>
                <a:spcPts val="1200"/>
              </a:spcAft>
              <a:buFont typeface="+mj-lt"/>
              <a:buAutoNum type="arabicPeriod"/>
            </a:pPr>
            <a:r>
              <a:rPr lang="en-AU" sz="1400" dirty="0" smtClean="0"/>
              <a:t>About the GymMix Lesson Planner</a:t>
            </a:r>
          </a:p>
          <a:p>
            <a:pPr marL="514350" indent="-514350">
              <a:spcAft>
                <a:spcPts val="1200"/>
              </a:spcAft>
              <a:buFont typeface="+mj-lt"/>
              <a:buAutoNum type="arabicPeriod"/>
            </a:pPr>
            <a:r>
              <a:rPr lang="en-AU" sz="1400" dirty="0" smtClean="0"/>
              <a:t>Who can access the GymMix Lesson Planner?</a:t>
            </a:r>
          </a:p>
          <a:p>
            <a:pPr marL="514350" indent="-514350">
              <a:spcAft>
                <a:spcPts val="1200"/>
              </a:spcAft>
              <a:buFont typeface="+mj-lt"/>
              <a:buAutoNum type="arabicPeriod"/>
            </a:pPr>
            <a:r>
              <a:rPr lang="en-AU" sz="1400" dirty="0" smtClean="0"/>
              <a:t>How can I access the GymMix Lesson Planner?</a:t>
            </a:r>
          </a:p>
          <a:p>
            <a:pPr marL="514350" indent="-514350">
              <a:spcAft>
                <a:spcPts val="1200"/>
              </a:spcAft>
              <a:buFont typeface="+mj-lt"/>
              <a:buAutoNum type="arabicPeriod"/>
            </a:pPr>
            <a:r>
              <a:rPr lang="en-AU" sz="1400" dirty="0" smtClean="0"/>
              <a:t>GymMix Lesson Planner Help</a:t>
            </a:r>
          </a:p>
          <a:p>
            <a:pPr marL="514350" indent="-514350">
              <a:spcAft>
                <a:spcPts val="1200"/>
              </a:spcAft>
              <a:buFont typeface="+mj-lt"/>
              <a:buAutoNum type="arabicPeriod"/>
            </a:pPr>
            <a:r>
              <a:rPr lang="en-AU" sz="1400" dirty="0" smtClean="0"/>
              <a:t>How to Create a Lesson Plan</a:t>
            </a:r>
          </a:p>
          <a:p>
            <a:pPr marL="514350" indent="-514350">
              <a:spcAft>
                <a:spcPts val="1200"/>
              </a:spcAft>
              <a:buFont typeface="+mj-lt"/>
              <a:buAutoNum type="arabicPeriod"/>
            </a:pPr>
            <a:r>
              <a:rPr lang="en-AU" sz="1400" dirty="0" smtClean="0"/>
              <a:t>How to View a Lesson Plan</a:t>
            </a:r>
          </a:p>
          <a:p>
            <a:pPr marL="514350" indent="-514350">
              <a:spcAft>
                <a:spcPts val="1200"/>
              </a:spcAft>
              <a:buFont typeface="+mj-lt"/>
              <a:buAutoNum type="arabicPeriod"/>
            </a:pPr>
            <a:r>
              <a:rPr lang="en-AU" sz="1400" dirty="0" smtClean="0"/>
              <a:t>How to Update a Lesson Plan</a:t>
            </a:r>
          </a:p>
          <a:p>
            <a:pPr marL="514350" indent="-514350">
              <a:spcAft>
                <a:spcPts val="1200"/>
              </a:spcAft>
              <a:buFont typeface="+mj-lt"/>
              <a:buAutoNum type="arabicPeriod"/>
            </a:pPr>
            <a:r>
              <a:rPr lang="en-AU" sz="1400" dirty="0" smtClean="0"/>
              <a:t>How to Clone a Lesson Plan</a:t>
            </a:r>
          </a:p>
          <a:p>
            <a:pPr marL="514350" indent="-514350">
              <a:spcAft>
                <a:spcPts val="1200"/>
              </a:spcAft>
              <a:buFont typeface="+mj-lt"/>
              <a:buAutoNum type="arabicPeriod"/>
            </a:pPr>
            <a:r>
              <a:rPr lang="en-AU" sz="1400" dirty="0" smtClean="0"/>
              <a:t>How to Delete a Lesson Plan</a:t>
            </a:r>
          </a:p>
          <a:p>
            <a:pPr marL="514350" indent="-514350">
              <a:spcAft>
                <a:spcPts val="1200"/>
              </a:spcAft>
              <a:buFont typeface="+mj-lt"/>
              <a:buAutoNum type="arabicPeriod"/>
            </a:pPr>
            <a:r>
              <a:rPr lang="en-AU" sz="1400" dirty="0" smtClean="0"/>
              <a:t>Support</a:t>
            </a:r>
          </a:p>
          <a:p>
            <a:pPr marL="514350" indent="-514350">
              <a:spcAft>
                <a:spcPts val="1200"/>
              </a:spcAft>
              <a:buFont typeface="+mj-lt"/>
              <a:buAutoNum type="arabicPeriod"/>
            </a:pPr>
            <a:endParaRPr lang="en-AU" sz="1400" dirty="0" smtClean="0"/>
          </a:p>
          <a:p>
            <a:pPr marL="514350" indent="-514350">
              <a:spcAft>
                <a:spcPts val="1200"/>
              </a:spcAft>
              <a:buFont typeface="+mj-lt"/>
              <a:buAutoNum type="arabicPeriod"/>
            </a:pPr>
            <a:endParaRPr lang="en-AU" sz="1400" dirty="0"/>
          </a:p>
        </p:txBody>
      </p:sp>
    </p:spTree>
    <p:extLst>
      <p:ext uri="{BB962C8B-B14F-4D97-AF65-F5344CB8AC3E}">
        <p14:creationId xmlns:p14="http://schemas.microsoft.com/office/powerpoint/2010/main" val="3786534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How to View a Lesson Plan</a:t>
            </a:r>
            <a:br>
              <a:rPr lang="en-AU" dirty="0" smtClean="0"/>
            </a:br>
            <a:endParaRPr lang="en-AU"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23528" y="1449646"/>
            <a:ext cx="5562662" cy="4525963"/>
          </a:xfrm>
          <a:prstGeom prst="rect">
            <a:avLst/>
          </a:prstGeom>
        </p:spPr>
      </p:pic>
      <p:sp>
        <p:nvSpPr>
          <p:cNvPr id="5" name="Rectangle 4"/>
          <p:cNvSpPr/>
          <p:nvPr/>
        </p:nvSpPr>
        <p:spPr>
          <a:xfrm>
            <a:off x="3995936" y="5517232"/>
            <a:ext cx="36004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TextBox 5"/>
          <p:cNvSpPr txBox="1"/>
          <p:nvPr/>
        </p:nvSpPr>
        <p:spPr>
          <a:xfrm>
            <a:off x="6012160" y="1628800"/>
            <a:ext cx="2736304" cy="2862322"/>
          </a:xfrm>
          <a:prstGeom prst="rect">
            <a:avLst/>
          </a:prstGeom>
          <a:noFill/>
        </p:spPr>
        <p:txBody>
          <a:bodyPr wrap="square" rtlCol="0">
            <a:spAutoFit/>
          </a:bodyPr>
          <a:lstStyle/>
          <a:p>
            <a:r>
              <a:rPr lang="en-AU" dirty="0" smtClean="0"/>
              <a:t>To view an existing lesson plan, ensure that you have selected the </a:t>
            </a:r>
            <a:r>
              <a:rPr lang="en-AU" b="1" dirty="0" smtClean="0"/>
              <a:t>Lesson Plan </a:t>
            </a:r>
            <a:r>
              <a:rPr lang="en-AU" dirty="0" smtClean="0"/>
              <a:t>link on the Top Menu.</a:t>
            </a:r>
          </a:p>
          <a:p>
            <a:endParaRPr lang="en-AU" dirty="0"/>
          </a:p>
          <a:p>
            <a:r>
              <a:rPr lang="en-AU" dirty="0" smtClean="0"/>
              <a:t>Once on the Lesson Plan page, please select the </a:t>
            </a:r>
            <a:r>
              <a:rPr lang="en-AU" b="1" dirty="0" smtClean="0"/>
              <a:t>Eye</a:t>
            </a:r>
            <a:r>
              <a:rPr lang="en-AU" dirty="0" smtClean="0"/>
              <a:t> Icon to view an existing lesson.</a:t>
            </a:r>
            <a:endParaRPr lang="en-AU" dirty="0"/>
          </a:p>
        </p:txBody>
      </p:sp>
      <p:sp>
        <p:nvSpPr>
          <p:cNvPr id="7" name="Rectangle 6"/>
          <p:cNvSpPr/>
          <p:nvPr/>
        </p:nvSpPr>
        <p:spPr>
          <a:xfrm>
            <a:off x="3419872" y="1520788"/>
            <a:ext cx="720080" cy="1800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9" name="Straight Arrow Connector 8"/>
          <p:cNvCxnSpPr/>
          <p:nvPr/>
        </p:nvCxnSpPr>
        <p:spPr>
          <a:xfrm flipH="1">
            <a:off x="4355976" y="3933056"/>
            <a:ext cx="1656184" cy="158417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7" idx="3"/>
          </p:cNvCxnSpPr>
          <p:nvPr/>
        </p:nvCxnSpPr>
        <p:spPr>
          <a:xfrm flipH="1" flipV="1">
            <a:off x="4139952" y="1610798"/>
            <a:ext cx="1872208" cy="66607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84841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How to Update a Lesson Plan</a:t>
            </a:r>
            <a:br>
              <a:rPr lang="en-AU" dirty="0" smtClean="0"/>
            </a:br>
            <a:r>
              <a:rPr lang="en-AU" dirty="0" smtClean="0"/>
              <a:t>Step 1</a:t>
            </a:r>
            <a:endParaRPr lang="en-AU"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23528" y="1449646"/>
            <a:ext cx="5562662" cy="4525963"/>
          </a:xfrm>
          <a:prstGeom prst="rect">
            <a:avLst/>
          </a:prstGeom>
        </p:spPr>
      </p:pic>
      <p:sp>
        <p:nvSpPr>
          <p:cNvPr id="7" name="Rectangle 6"/>
          <p:cNvSpPr/>
          <p:nvPr/>
        </p:nvSpPr>
        <p:spPr>
          <a:xfrm>
            <a:off x="3995936" y="5517232"/>
            <a:ext cx="36004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TextBox 7"/>
          <p:cNvSpPr txBox="1"/>
          <p:nvPr/>
        </p:nvSpPr>
        <p:spPr>
          <a:xfrm>
            <a:off x="6012160" y="1628800"/>
            <a:ext cx="2736304" cy="2862322"/>
          </a:xfrm>
          <a:prstGeom prst="rect">
            <a:avLst/>
          </a:prstGeom>
          <a:noFill/>
        </p:spPr>
        <p:txBody>
          <a:bodyPr wrap="square" rtlCol="0">
            <a:spAutoFit/>
          </a:bodyPr>
          <a:lstStyle/>
          <a:p>
            <a:r>
              <a:rPr lang="en-AU" dirty="0" smtClean="0"/>
              <a:t>To updated an existing lesson plan, ensure that you have selected the </a:t>
            </a:r>
            <a:r>
              <a:rPr lang="en-AU" b="1" dirty="0" smtClean="0"/>
              <a:t>Lesson Plan </a:t>
            </a:r>
            <a:r>
              <a:rPr lang="en-AU" dirty="0" smtClean="0"/>
              <a:t>link on the Top Menu.</a:t>
            </a:r>
          </a:p>
          <a:p>
            <a:endParaRPr lang="en-AU" dirty="0"/>
          </a:p>
          <a:p>
            <a:r>
              <a:rPr lang="en-AU" dirty="0" smtClean="0"/>
              <a:t>Once on the Lesson Plan page, please select the </a:t>
            </a:r>
            <a:r>
              <a:rPr lang="en-AU" b="1" dirty="0" smtClean="0"/>
              <a:t>Eye</a:t>
            </a:r>
            <a:r>
              <a:rPr lang="en-AU" dirty="0" smtClean="0"/>
              <a:t> Icon to view an existing lesson.</a:t>
            </a:r>
            <a:endParaRPr lang="en-AU" dirty="0"/>
          </a:p>
        </p:txBody>
      </p:sp>
      <p:sp>
        <p:nvSpPr>
          <p:cNvPr id="9" name="Rectangle 8"/>
          <p:cNvSpPr/>
          <p:nvPr/>
        </p:nvSpPr>
        <p:spPr>
          <a:xfrm>
            <a:off x="3419872" y="1520788"/>
            <a:ext cx="720080" cy="1800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10" name="Straight Arrow Connector 9"/>
          <p:cNvCxnSpPr/>
          <p:nvPr/>
        </p:nvCxnSpPr>
        <p:spPr>
          <a:xfrm flipH="1">
            <a:off x="4355976" y="3933056"/>
            <a:ext cx="1656184" cy="158417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9" idx="3"/>
          </p:cNvCxnSpPr>
          <p:nvPr/>
        </p:nvCxnSpPr>
        <p:spPr>
          <a:xfrm flipH="1" flipV="1">
            <a:off x="4139952" y="1610798"/>
            <a:ext cx="1872208" cy="66607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3386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How to Update a Lesson Plan:</a:t>
            </a:r>
            <a:br>
              <a:rPr lang="en-AU" dirty="0" smtClean="0"/>
            </a:br>
            <a:r>
              <a:rPr lang="en-AU" dirty="0" smtClean="0"/>
              <a:t>Step 2</a:t>
            </a:r>
            <a:endParaRPr lang="en-AU"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57200" y="1700808"/>
            <a:ext cx="5588950" cy="4525963"/>
          </a:xfrm>
          <a:prstGeom prst="rect">
            <a:avLst/>
          </a:prstGeom>
        </p:spPr>
      </p:pic>
      <p:sp>
        <p:nvSpPr>
          <p:cNvPr id="5" name="TextBox 4"/>
          <p:cNvSpPr txBox="1"/>
          <p:nvPr/>
        </p:nvSpPr>
        <p:spPr>
          <a:xfrm>
            <a:off x="6300192" y="1628800"/>
            <a:ext cx="2736304" cy="3139321"/>
          </a:xfrm>
          <a:prstGeom prst="rect">
            <a:avLst/>
          </a:prstGeom>
          <a:noFill/>
        </p:spPr>
        <p:txBody>
          <a:bodyPr wrap="square" rtlCol="0">
            <a:spAutoFit/>
          </a:bodyPr>
          <a:lstStyle/>
          <a:p>
            <a:r>
              <a:rPr lang="en-AU" dirty="0" smtClean="0"/>
              <a:t>Select the </a:t>
            </a:r>
            <a:r>
              <a:rPr lang="en-AU" b="1" dirty="0" smtClean="0"/>
              <a:t>Previous</a:t>
            </a:r>
            <a:r>
              <a:rPr lang="en-AU" dirty="0" smtClean="0"/>
              <a:t> button to return to section(s) which you wish to update.</a:t>
            </a:r>
          </a:p>
          <a:p>
            <a:endParaRPr lang="en-AU" dirty="0" smtClean="0"/>
          </a:p>
          <a:p>
            <a:r>
              <a:rPr lang="en-AU" dirty="0" smtClean="0"/>
              <a:t>Once this has been completed, select the Continue buttons on each page until you return to the download lesson plan page.</a:t>
            </a:r>
            <a:endParaRPr lang="en-AU" dirty="0"/>
          </a:p>
        </p:txBody>
      </p:sp>
      <p:sp>
        <p:nvSpPr>
          <p:cNvPr id="3" name="Rectangle 2"/>
          <p:cNvSpPr/>
          <p:nvPr/>
        </p:nvSpPr>
        <p:spPr>
          <a:xfrm>
            <a:off x="755576" y="5733256"/>
            <a:ext cx="108012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19596914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How to Clone a Lesson Plan:</a:t>
            </a:r>
            <a:br>
              <a:rPr lang="en-AU" dirty="0" smtClean="0"/>
            </a:br>
            <a:r>
              <a:rPr lang="en-AU" dirty="0" smtClean="0"/>
              <a:t>Step 1</a:t>
            </a:r>
            <a:endParaRPr lang="en-AU"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74360" y="1628800"/>
            <a:ext cx="5562662" cy="4525963"/>
          </a:xfrm>
          <a:prstGeom prst="rect">
            <a:avLst/>
          </a:prstGeom>
        </p:spPr>
      </p:pic>
      <p:sp>
        <p:nvSpPr>
          <p:cNvPr id="5" name="Rectangle 4"/>
          <p:cNvSpPr/>
          <p:nvPr/>
        </p:nvSpPr>
        <p:spPr>
          <a:xfrm>
            <a:off x="4572000" y="5707645"/>
            <a:ext cx="36004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TextBox 5"/>
          <p:cNvSpPr txBox="1"/>
          <p:nvPr/>
        </p:nvSpPr>
        <p:spPr>
          <a:xfrm>
            <a:off x="6228184" y="1808820"/>
            <a:ext cx="2736304" cy="2862322"/>
          </a:xfrm>
          <a:prstGeom prst="rect">
            <a:avLst/>
          </a:prstGeom>
          <a:noFill/>
        </p:spPr>
        <p:txBody>
          <a:bodyPr wrap="square" rtlCol="0">
            <a:spAutoFit/>
          </a:bodyPr>
          <a:lstStyle/>
          <a:p>
            <a:r>
              <a:rPr lang="en-AU" dirty="0" smtClean="0"/>
              <a:t>To clone an existing lesson plan, ensure that you have selected the </a:t>
            </a:r>
            <a:r>
              <a:rPr lang="en-AU" b="1" dirty="0" smtClean="0"/>
              <a:t>Lesson Plan </a:t>
            </a:r>
            <a:r>
              <a:rPr lang="en-AU" dirty="0" smtClean="0"/>
              <a:t>link on the Top Menu.</a:t>
            </a:r>
          </a:p>
          <a:p>
            <a:endParaRPr lang="en-AU" dirty="0"/>
          </a:p>
          <a:p>
            <a:r>
              <a:rPr lang="en-AU" dirty="0" smtClean="0"/>
              <a:t>Once on the Lesson Plan page, please select the </a:t>
            </a:r>
            <a:r>
              <a:rPr lang="en-AU" b="1" dirty="0" smtClean="0"/>
              <a:t>Arrow</a:t>
            </a:r>
            <a:r>
              <a:rPr lang="en-AU" dirty="0" smtClean="0"/>
              <a:t> Icon to clone an existing lesson.</a:t>
            </a:r>
            <a:endParaRPr lang="en-AU" dirty="0"/>
          </a:p>
        </p:txBody>
      </p:sp>
      <p:sp>
        <p:nvSpPr>
          <p:cNvPr id="7" name="Rectangle 6"/>
          <p:cNvSpPr/>
          <p:nvPr/>
        </p:nvSpPr>
        <p:spPr>
          <a:xfrm>
            <a:off x="3635896" y="1700808"/>
            <a:ext cx="720080" cy="1800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8" name="Straight Arrow Connector 7"/>
          <p:cNvCxnSpPr>
            <a:endCxn id="5" idx="0"/>
          </p:cNvCxnSpPr>
          <p:nvPr/>
        </p:nvCxnSpPr>
        <p:spPr>
          <a:xfrm flipH="1">
            <a:off x="4752020" y="4113076"/>
            <a:ext cx="1476164" cy="159456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endCxn id="7" idx="3"/>
          </p:cNvCxnSpPr>
          <p:nvPr/>
        </p:nvCxnSpPr>
        <p:spPr>
          <a:xfrm flipH="1" flipV="1">
            <a:off x="4355976" y="1790818"/>
            <a:ext cx="1872208" cy="66607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80223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How to Clone a Lesson Plan:</a:t>
            </a:r>
            <a:br>
              <a:rPr lang="en-AU" dirty="0" smtClean="0"/>
            </a:br>
            <a:r>
              <a:rPr lang="en-AU" dirty="0" smtClean="0"/>
              <a:t>Step 2</a:t>
            </a:r>
            <a:endParaRPr lang="en-AU" dirty="0"/>
          </a:p>
        </p:txBody>
      </p:sp>
      <p:pic>
        <p:nvPicPr>
          <p:cNvPr id="6" name="Content Placeholder 5"/>
          <p:cNvPicPr>
            <a:picLocks noGrp="1" noChangeAspect="1"/>
          </p:cNvPicPr>
          <p:nvPr>
            <p:ph idx="1"/>
          </p:nvPr>
        </p:nvPicPr>
        <p:blipFill>
          <a:blip r:embed="rId2"/>
          <a:stretch>
            <a:fillRect/>
          </a:stretch>
        </p:blipFill>
        <p:spPr>
          <a:xfrm>
            <a:off x="442865" y="2132856"/>
            <a:ext cx="4791075" cy="1847850"/>
          </a:xfrm>
          <a:prstGeom prst="rect">
            <a:avLst/>
          </a:prstGeom>
        </p:spPr>
      </p:pic>
      <p:sp>
        <p:nvSpPr>
          <p:cNvPr id="7" name="TextBox 6"/>
          <p:cNvSpPr txBox="1"/>
          <p:nvPr/>
        </p:nvSpPr>
        <p:spPr>
          <a:xfrm>
            <a:off x="5796136" y="2179618"/>
            <a:ext cx="2736304" cy="1754326"/>
          </a:xfrm>
          <a:prstGeom prst="rect">
            <a:avLst/>
          </a:prstGeom>
          <a:noFill/>
        </p:spPr>
        <p:txBody>
          <a:bodyPr wrap="square" rtlCol="0">
            <a:spAutoFit/>
          </a:bodyPr>
          <a:lstStyle/>
          <a:p>
            <a:r>
              <a:rPr lang="en-AU" dirty="0" smtClean="0"/>
              <a:t>A pop-up message will appear.</a:t>
            </a:r>
          </a:p>
          <a:p>
            <a:endParaRPr lang="en-AU" dirty="0"/>
          </a:p>
          <a:p>
            <a:r>
              <a:rPr lang="en-AU" dirty="0" smtClean="0"/>
              <a:t>Select the </a:t>
            </a:r>
            <a:r>
              <a:rPr lang="en-AU" b="1" dirty="0" smtClean="0"/>
              <a:t>OK button </a:t>
            </a:r>
            <a:r>
              <a:rPr lang="en-AU" dirty="0" smtClean="0"/>
              <a:t>to proceed with cloning the lesson plan.</a:t>
            </a:r>
            <a:endParaRPr lang="en-AU" dirty="0"/>
          </a:p>
        </p:txBody>
      </p:sp>
      <p:sp>
        <p:nvSpPr>
          <p:cNvPr id="8" name="Rectangle 7"/>
          <p:cNvSpPr/>
          <p:nvPr/>
        </p:nvSpPr>
        <p:spPr>
          <a:xfrm>
            <a:off x="3131840" y="3089434"/>
            <a:ext cx="792088" cy="4115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7351689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How to Clone a Lesson Plan:</a:t>
            </a:r>
            <a:br>
              <a:rPr lang="en-AU" dirty="0"/>
            </a:br>
            <a:r>
              <a:rPr lang="en-AU" dirty="0"/>
              <a:t>Step </a:t>
            </a:r>
            <a:r>
              <a:rPr lang="en-AU" dirty="0" smtClean="0"/>
              <a:t>3</a:t>
            </a:r>
            <a:endParaRPr lang="en-AU"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67464" y="1700808"/>
            <a:ext cx="3999996" cy="4525963"/>
          </a:xfrm>
          <a:prstGeom prst="rect">
            <a:avLst/>
          </a:prstGeom>
        </p:spPr>
      </p:pic>
      <p:sp>
        <p:nvSpPr>
          <p:cNvPr id="5" name="TextBox 4"/>
          <p:cNvSpPr txBox="1"/>
          <p:nvPr/>
        </p:nvSpPr>
        <p:spPr>
          <a:xfrm>
            <a:off x="4716016" y="2179618"/>
            <a:ext cx="3816424" cy="3139321"/>
          </a:xfrm>
          <a:prstGeom prst="rect">
            <a:avLst/>
          </a:prstGeom>
          <a:noFill/>
        </p:spPr>
        <p:txBody>
          <a:bodyPr wrap="square" rtlCol="0">
            <a:spAutoFit/>
          </a:bodyPr>
          <a:lstStyle/>
          <a:p>
            <a:r>
              <a:rPr lang="en-AU" dirty="0" smtClean="0"/>
              <a:t>A Lesson Plan details page will appear.</a:t>
            </a:r>
          </a:p>
          <a:p>
            <a:endParaRPr lang="en-AU" dirty="0"/>
          </a:p>
          <a:p>
            <a:r>
              <a:rPr lang="en-AU" dirty="0" smtClean="0"/>
              <a:t>Please update all fields.</a:t>
            </a:r>
          </a:p>
          <a:p>
            <a:endParaRPr lang="en-AU" dirty="0"/>
          </a:p>
          <a:p>
            <a:r>
              <a:rPr lang="en-AU" dirty="0" smtClean="0"/>
              <a:t>You will need to enter a new date or Term and Lesson Number for this lesson before cloning.</a:t>
            </a:r>
          </a:p>
          <a:p>
            <a:endParaRPr lang="en-AU" dirty="0"/>
          </a:p>
          <a:p>
            <a:r>
              <a:rPr lang="en-AU" dirty="0" smtClean="0"/>
              <a:t>To proceed with the clone, please click on the </a:t>
            </a:r>
            <a:r>
              <a:rPr lang="en-AU" b="1" dirty="0" smtClean="0"/>
              <a:t>Clone</a:t>
            </a:r>
            <a:r>
              <a:rPr lang="en-AU" dirty="0" smtClean="0"/>
              <a:t> button.</a:t>
            </a:r>
          </a:p>
        </p:txBody>
      </p:sp>
      <p:sp>
        <p:nvSpPr>
          <p:cNvPr id="6" name="Rectangle 5"/>
          <p:cNvSpPr/>
          <p:nvPr/>
        </p:nvSpPr>
        <p:spPr>
          <a:xfrm>
            <a:off x="3563888" y="5877272"/>
            <a:ext cx="72008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ectangle 6"/>
          <p:cNvSpPr/>
          <p:nvPr/>
        </p:nvSpPr>
        <p:spPr>
          <a:xfrm>
            <a:off x="755576" y="4293096"/>
            <a:ext cx="2232248" cy="8640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8" name="Straight Arrow Connector 7"/>
          <p:cNvCxnSpPr>
            <a:endCxn id="7" idx="3"/>
          </p:cNvCxnSpPr>
          <p:nvPr/>
        </p:nvCxnSpPr>
        <p:spPr>
          <a:xfrm flipH="1">
            <a:off x="2987824" y="4009926"/>
            <a:ext cx="1767748" cy="71521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3923928" y="4947499"/>
            <a:ext cx="883874" cy="89093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32341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How to Delete a Lesson Plan</a:t>
            </a:r>
            <a:br>
              <a:rPr lang="en-AU" dirty="0" smtClean="0"/>
            </a:br>
            <a:r>
              <a:rPr lang="en-AU" dirty="0" smtClean="0"/>
              <a:t>Step 1</a:t>
            </a:r>
            <a:endParaRPr lang="en-AU"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73962" y="1628800"/>
            <a:ext cx="5562662" cy="4525963"/>
          </a:xfrm>
          <a:prstGeom prst="rect">
            <a:avLst/>
          </a:prstGeom>
        </p:spPr>
      </p:pic>
      <p:sp>
        <p:nvSpPr>
          <p:cNvPr id="5" name="Rectangle 4"/>
          <p:cNvSpPr/>
          <p:nvPr/>
        </p:nvSpPr>
        <p:spPr>
          <a:xfrm>
            <a:off x="5076056" y="5707645"/>
            <a:ext cx="36004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TextBox 5"/>
          <p:cNvSpPr txBox="1"/>
          <p:nvPr/>
        </p:nvSpPr>
        <p:spPr>
          <a:xfrm>
            <a:off x="6228184" y="1808820"/>
            <a:ext cx="2736304" cy="2862322"/>
          </a:xfrm>
          <a:prstGeom prst="rect">
            <a:avLst/>
          </a:prstGeom>
          <a:noFill/>
        </p:spPr>
        <p:txBody>
          <a:bodyPr wrap="square" rtlCol="0">
            <a:spAutoFit/>
          </a:bodyPr>
          <a:lstStyle/>
          <a:p>
            <a:r>
              <a:rPr lang="en-AU" dirty="0" smtClean="0"/>
              <a:t>To delete an existing lesson plan, ensure that you have selected the </a:t>
            </a:r>
            <a:r>
              <a:rPr lang="en-AU" b="1" dirty="0" smtClean="0"/>
              <a:t>Lesson Plan </a:t>
            </a:r>
            <a:r>
              <a:rPr lang="en-AU" dirty="0" smtClean="0"/>
              <a:t>link on the Top Menu.</a:t>
            </a:r>
          </a:p>
          <a:p>
            <a:endParaRPr lang="en-AU" dirty="0"/>
          </a:p>
          <a:p>
            <a:r>
              <a:rPr lang="en-AU" dirty="0" smtClean="0"/>
              <a:t>Once on the Lesson Plan page, please select the </a:t>
            </a:r>
            <a:r>
              <a:rPr lang="en-AU" b="1" dirty="0" smtClean="0"/>
              <a:t>Trash Bin</a:t>
            </a:r>
            <a:r>
              <a:rPr lang="en-AU" dirty="0" smtClean="0"/>
              <a:t> Icon to clone an existing lesson.</a:t>
            </a:r>
            <a:endParaRPr lang="en-AU" dirty="0"/>
          </a:p>
        </p:txBody>
      </p:sp>
      <p:sp>
        <p:nvSpPr>
          <p:cNvPr id="7" name="Rectangle 6"/>
          <p:cNvSpPr/>
          <p:nvPr/>
        </p:nvSpPr>
        <p:spPr>
          <a:xfrm>
            <a:off x="3635896" y="1700808"/>
            <a:ext cx="720080" cy="1800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8" name="Straight Arrow Connector 7"/>
          <p:cNvCxnSpPr>
            <a:endCxn id="5" idx="0"/>
          </p:cNvCxnSpPr>
          <p:nvPr/>
        </p:nvCxnSpPr>
        <p:spPr>
          <a:xfrm flipH="1">
            <a:off x="5256076" y="4221088"/>
            <a:ext cx="972108" cy="14865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endCxn id="7" idx="3"/>
          </p:cNvCxnSpPr>
          <p:nvPr/>
        </p:nvCxnSpPr>
        <p:spPr>
          <a:xfrm flipH="1" flipV="1">
            <a:off x="4355976" y="1790818"/>
            <a:ext cx="1872208" cy="66607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11851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How to Delete a Lesson Plan</a:t>
            </a:r>
            <a:br>
              <a:rPr lang="en-AU" dirty="0"/>
            </a:br>
            <a:r>
              <a:rPr lang="en-AU" dirty="0"/>
              <a:t>Step </a:t>
            </a:r>
            <a:r>
              <a:rPr lang="en-AU" dirty="0" smtClean="0"/>
              <a:t>2</a:t>
            </a:r>
            <a:endParaRPr lang="en-AU" dirty="0"/>
          </a:p>
        </p:txBody>
      </p:sp>
      <p:pic>
        <p:nvPicPr>
          <p:cNvPr id="4" name="Content Placeholder 3"/>
          <p:cNvPicPr>
            <a:picLocks noGrp="1" noChangeAspect="1"/>
          </p:cNvPicPr>
          <p:nvPr>
            <p:ph idx="1"/>
          </p:nvPr>
        </p:nvPicPr>
        <p:blipFill>
          <a:blip r:embed="rId2"/>
          <a:stretch>
            <a:fillRect/>
          </a:stretch>
        </p:blipFill>
        <p:spPr>
          <a:xfrm>
            <a:off x="611560" y="2280493"/>
            <a:ext cx="4419600" cy="1552575"/>
          </a:xfrm>
          <a:prstGeom prst="rect">
            <a:avLst/>
          </a:prstGeom>
        </p:spPr>
      </p:pic>
      <p:sp>
        <p:nvSpPr>
          <p:cNvPr id="5" name="TextBox 4"/>
          <p:cNvSpPr txBox="1"/>
          <p:nvPr/>
        </p:nvSpPr>
        <p:spPr>
          <a:xfrm>
            <a:off x="5796136" y="2179618"/>
            <a:ext cx="2736304" cy="1754326"/>
          </a:xfrm>
          <a:prstGeom prst="rect">
            <a:avLst/>
          </a:prstGeom>
          <a:noFill/>
        </p:spPr>
        <p:txBody>
          <a:bodyPr wrap="square" rtlCol="0">
            <a:spAutoFit/>
          </a:bodyPr>
          <a:lstStyle/>
          <a:p>
            <a:r>
              <a:rPr lang="en-AU" dirty="0" smtClean="0"/>
              <a:t>A pop-up message will appear.</a:t>
            </a:r>
          </a:p>
          <a:p>
            <a:endParaRPr lang="en-AU" dirty="0"/>
          </a:p>
          <a:p>
            <a:r>
              <a:rPr lang="en-AU" dirty="0" smtClean="0"/>
              <a:t>Select the </a:t>
            </a:r>
            <a:r>
              <a:rPr lang="en-AU" b="1" dirty="0" smtClean="0"/>
              <a:t>OK button </a:t>
            </a:r>
            <a:r>
              <a:rPr lang="en-AU" dirty="0" smtClean="0"/>
              <a:t>to proceed with deleting the lesson plan.</a:t>
            </a:r>
            <a:endParaRPr lang="en-AU" dirty="0"/>
          </a:p>
        </p:txBody>
      </p:sp>
      <p:sp>
        <p:nvSpPr>
          <p:cNvPr id="6" name="Rectangle 5"/>
          <p:cNvSpPr/>
          <p:nvPr/>
        </p:nvSpPr>
        <p:spPr>
          <a:xfrm>
            <a:off x="3131840" y="3089434"/>
            <a:ext cx="792088" cy="4115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32625112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Support</a:t>
            </a:r>
            <a:endParaRPr lang="en-AU" dirty="0"/>
          </a:p>
        </p:txBody>
      </p:sp>
      <p:sp>
        <p:nvSpPr>
          <p:cNvPr id="3" name="Content Placeholder 2"/>
          <p:cNvSpPr>
            <a:spLocks noGrp="1"/>
          </p:cNvSpPr>
          <p:nvPr>
            <p:ph idx="1"/>
          </p:nvPr>
        </p:nvSpPr>
        <p:spPr/>
        <p:txBody>
          <a:bodyPr/>
          <a:lstStyle/>
          <a:p>
            <a:pPr marL="0" indent="0">
              <a:buNone/>
            </a:pPr>
            <a:r>
              <a:rPr lang="en-AU" sz="1800" dirty="0" smtClean="0"/>
              <a:t>As a first step, please visit the Help Section on the GymMix Lesson Planner for in-depth information on how to use this new resource.</a:t>
            </a:r>
          </a:p>
          <a:p>
            <a:pPr marL="0" indent="0">
              <a:buNone/>
            </a:pPr>
            <a:endParaRPr lang="en-AU" sz="1800" dirty="0"/>
          </a:p>
          <a:p>
            <a:pPr marL="0" indent="0">
              <a:buNone/>
            </a:pPr>
            <a:r>
              <a:rPr lang="en-AU" sz="1800" dirty="0" smtClean="0"/>
              <a:t>For </a:t>
            </a:r>
            <a:r>
              <a:rPr lang="en-AU" sz="1800" dirty="0"/>
              <a:t>support with </a:t>
            </a:r>
            <a:r>
              <a:rPr lang="en-AU" sz="1800" dirty="0" smtClean="0"/>
              <a:t>GymMix, </a:t>
            </a:r>
            <a:r>
              <a:rPr lang="en-AU" sz="1800" dirty="0"/>
              <a:t>please log a support ticket either via:</a:t>
            </a:r>
          </a:p>
          <a:p>
            <a:r>
              <a:rPr lang="en-AU" sz="1800" dirty="0">
                <a:hlinkClick r:id="rId2"/>
              </a:rPr>
              <a:t>http://support.gymnastics.org.au</a:t>
            </a:r>
            <a:endParaRPr lang="en-AU" sz="1800" dirty="0"/>
          </a:p>
          <a:p>
            <a:r>
              <a:rPr lang="en-AU" sz="1800" dirty="0">
                <a:hlinkClick r:id="rId3"/>
              </a:rPr>
              <a:t>support@gymnastics.org.au</a:t>
            </a:r>
            <a:r>
              <a:rPr lang="en-AU" sz="1800" dirty="0"/>
              <a:t> </a:t>
            </a:r>
          </a:p>
          <a:p>
            <a:endParaRPr lang="en-AU" sz="1800" dirty="0"/>
          </a:p>
          <a:p>
            <a:pPr marL="0" indent="0">
              <a:buNone/>
            </a:pPr>
            <a:r>
              <a:rPr lang="en-AU" sz="1800" dirty="0"/>
              <a:t>Please email all screen shots as attachments if you choose the email method to raise a support ticket.</a:t>
            </a:r>
          </a:p>
          <a:p>
            <a:pPr marL="0" indent="0">
              <a:buNone/>
            </a:pPr>
            <a:endParaRPr lang="en-AU" sz="1800" dirty="0"/>
          </a:p>
        </p:txBody>
      </p:sp>
    </p:spTree>
    <p:extLst>
      <p:ext uri="{BB962C8B-B14F-4D97-AF65-F5344CB8AC3E}">
        <p14:creationId xmlns:p14="http://schemas.microsoft.com/office/powerpoint/2010/main" val="21215661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571184" cy="634082"/>
          </a:xfrm>
        </p:spPr>
        <p:txBody>
          <a:bodyPr/>
          <a:lstStyle/>
          <a:p>
            <a:r>
              <a:rPr lang="en-AU" dirty="0" smtClean="0"/>
              <a:t>About GymMix Lesson Planner</a:t>
            </a:r>
            <a:endParaRPr lang="en-AU"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07504" y="980728"/>
            <a:ext cx="4981754" cy="5162295"/>
          </a:xfrm>
          <a:prstGeom prst="rect">
            <a:avLst/>
          </a:prstGeom>
        </p:spPr>
      </p:pic>
      <p:sp>
        <p:nvSpPr>
          <p:cNvPr id="5" name="TextBox 4"/>
          <p:cNvSpPr txBox="1"/>
          <p:nvPr/>
        </p:nvSpPr>
        <p:spPr>
          <a:xfrm>
            <a:off x="5220072" y="1124744"/>
            <a:ext cx="3816424" cy="5186035"/>
          </a:xfrm>
          <a:prstGeom prst="rect">
            <a:avLst/>
          </a:prstGeom>
          <a:noFill/>
        </p:spPr>
        <p:txBody>
          <a:bodyPr wrap="square" rtlCol="0">
            <a:spAutoFit/>
          </a:bodyPr>
          <a:lstStyle/>
          <a:p>
            <a:pPr>
              <a:spcAft>
                <a:spcPts val="600"/>
              </a:spcAft>
            </a:pPr>
            <a:r>
              <a:rPr lang="en-AU" sz="1200" dirty="0" smtClean="0"/>
              <a:t>The Launchpad GymMix Lesson Planner is a resource developed by Gymnastics Australia.</a:t>
            </a:r>
          </a:p>
          <a:p>
            <a:pPr>
              <a:spcAft>
                <a:spcPts val="600"/>
              </a:spcAft>
            </a:pPr>
            <a:endParaRPr lang="en-AU" sz="1200" dirty="0"/>
          </a:p>
          <a:p>
            <a:pPr>
              <a:spcAft>
                <a:spcPts val="600"/>
              </a:spcAft>
            </a:pPr>
            <a:r>
              <a:rPr lang="en-AU" sz="1200" dirty="0" smtClean="0"/>
              <a:t>The aim of this resource is to assist club coaches and teachers to deliver quality recreational gymnastics programs that will provide participants with the skills to enjoy gymnastics in both clubs and schools.</a:t>
            </a:r>
          </a:p>
          <a:p>
            <a:pPr>
              <a:spcAft>
                <a:spcPts val="600"/>
              </a:spcAft>
            </a:pPr>
            <a:endParaRPr lang="en-AU" sz="1200" dirty="0"/>
          </a:p>
          <a:p>
            <a:pPr>
              <a:spcAft>
                <a:spcPts val="600"/>
              </a:spcAft>
            </a:pPr>
            <a:r>
              <a:rPr lang="en-AU" sz="1200" dirty="0" smtClean="0"/>
              <a:t>The GymMix Lesson Planner website is:</a:t>
            </a:r>
          </a:p>
          <a:p>
            <a:pPr marL="285750" indent="-285750">
              <a:spcAft>
                <a:spcPts val="600"/>
              </a:spcAft>
              <a:buFont typeface="Arial" panose="020B0604020202020204" pitchFamily="34" charset="0"/>
              <a:buChar char="•"/>
            </a:pPr>
            <a:r>
              <a:rPr lang="en-AU" sz="1200" dirty="0" smtClean="0"/>
              <a:t>An innovative Lesson Plan builder that progressively builds safe and challenging gymnastics lessons which:</a:t>
            </a:r>
          </a:p>
          <a:p>
            <a:pPr marL="742950" lvl="1" indent="-285750">
              <a:spcAft>
                <a:spcPts val="600"/>
              </a:spcAft>
              <a:buFont typeface="Arial" panose="020B0604020202020204" pitchFamily="34" charset="0"/>
              <a:buChar char="•"/>
            </a:pPr>
            <a:r>
              <a:rPr lang="en-AU" sz="1200" dirty="0" smtClean="0"/>
              <a:t>Draws from over 1000 pre-selected games, activities and skills</a:t>
            </a:r>
          </a:p>
          <a:p>
            <a:pPr marL="742950" lvl="1" indent="-285750">
              <a:spcAft>
                <a:spcPts val="600"/>
              </a:spcAft>
              <a:buFont typeface="Arial" panose="020B0604020202020204" pitchFamily="34" charset="0"/>
              <a:buChar char="•"/>
            </a:pPr>
            <a:r>
              <a:rPr lang="en-AU" sz="1200" dirty="0" smtClean="0"/>
              <a:t>Offers the ability to print, clone and save your lesson plans for record keeping and future use.</a:t>
            </a:r>
          </a:p>
          <a:p>
            <a:pPr marL="742950" lvl="1" indent="-285750">
              <a:spcAft>
                <a:spcPts val="600"/>
              </a:spcAft>
              <a:buFont typeface="Arial" panose="020B0604020202020204" pitchFamily="34" charset="0"/>
              <a:buChar char="•"/>
            </a:pPr>
            <a:r>
              <a:rPr lang="en-AU" sz="1200" dirty="0" smtClean="0"/>
              <a:t>Provides A4 activity cards that can be printed for future use.</a:t>
            </a:r>
          </a:p>
          <a:p>
            <a:pPr>
              <a:spcAft>
                <a:spcPts val="600"/>
              </a:spcAft>
            </a:pPr>
            <a:endParaRPr lang="en-AU" sz="1200" dirty="0" smtClean="0"/>
          </a:p>
          <a:p>
            <a:pPr>
              <a:spcAft>
                <a:spcPts val="600"/>
              </a:spcAft>
            </a:pPr>
            <a:endParaRPr lang="en-AU" sz="1200" dirty="0" smtClean="0"/>
          </a:p>
          <a:p>
            <a:pPr marL="742950" lvl="1" indent="-285750">
              <a:buFont typeface="Arial" panose="020B0604020202020204" pitchFamily="34" charset="0"/>
              <a:buChar char="•"/>
            </a:pPr>
            <a:endParaRPr lang="en-AU" sz="1200" dirty="0"/>
          </a:p>
        </p:txBody>
      </p:sp>
    </p:spTree>
    <p:extLst>
      <p:ext uri="{BB962C8B-B14F-4D97-AF65-F5344CB8AC3E}">
        <p14:creationId xmlns:p14="http://schemas.microsoft.com/office/powerpoint/2010/main" val="3845690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523" y="274638"/>
            <a:ext cx="7740861" cy="1143000"/>
          </a:xfrm>
        </p:spPr>
        <p:txBody>
          <a:bodyPr/>
          <a:lstStyle/>
          <a:p>
            <a:r>
              <a:rPr lang="en-AU" dirty="0" smtClean="0"/>
              <a:t>Who can access </a:t>
            </a:r>
            <a:br>
              <a:rPr lang="en-AU" dirty="0" smtClean="0"/>
            </a:br>
            <a:r>
              <a:rPr lang="en-AU" dirty="0" smtClean="0"/>
              <a:t>GymMix Lesson Planner?</a:t>
            </a:r>
            <a:endParaRPr lang="en-AU" dirty="0"/>
          </a:p>
        </p:txBody>
      </p:sp>
      <p:graphicFrame>
        <p:nvGraphicFramePr>
          <p:cNvPr id="4" name="Content Placeholder 3"/>
          <p:cNvGraphicFramePr>
            <a:graphicFrameLocks noGrp="1"/>
          </p:cNvGraphicFramePr>
          <p:nvPr>
            <p:ph idx="1"/>
            <p:extLst/>
          </p:nvPr>
        </p:nvGraphicFramePr>
        <p:xfrm>
          <a:off x="107504" y="2348880"/>
          <a:ext cx="8928991" cy="3240360"/>
        </p:xfrm>
        <a:graphic>
          <a:graphicData uri="http://schemas.openxmlformats.org/drawingml/2006/table">
            <a:tbl>
              <a:tblPr>
                <a:tableStyleId>{5C22544A-7EE6-4342-B048-85BDC9FD1C3A}</a:tableStyleId>
              </a:tblPr>
              <a:tblGrid>
                <a:gridCol w="712997">
                  <a:extLst>
                    <a:ext uri="{9D8B030D-6E8A-4147-A177-3AD203B41FA5}">
                      <a16:colId xmlns="" xmlns:a16="http://schemas.microsoft.com/office/drawing/2014/main" val="793042314"/>
                    </a:ext>
                  </a:extLst>
                </a:gridCol>
                <a:gridCol w="1173513">
                  <a:extLst>
                    <a:ext uri="{9D8B030D-6E8A-4147-A177-3AD203B41FA5}">
                      <a16:colId xmlns="" xmlns:a16="http://schemas.microsoft.com/office/drawing/2014/main" val="986682133"/>
                    </a:ext>
                  </a:extLst>
                </a:gridCol>
                <a:gridCol w="1112747">
                  <a:extLst>
                    <a:ext uri="{9D8B030D-6E8A-4147-A177-3AD203B41FA5}">
                      <a16:colId xmlns="" xmlns:a16="http://schemas.microsoft.com/office/drawing/2014/main" val="3091517596"/>
                    </a:ext>
                  </a:extLst>
                </a:gridCol>
                <a:gridCol w="889175">
                  <a:extLst>
                    <a:ext uri="{9D8B030D-6E8A-4147-A177-3AD203B41FA5}">
                      <a16:colId xmlns="" xmlns:a16="http://schemas.microsoft.com/office/drawing/2014/main" val="134644503"/>
                    </a:ext>
                  </a:extLst>
                </a:gridCol>
                <a:gridCol w="1224136">
                  <a:extLst>
                    <a:ext uri="{9D8B030D-6E8A-4147-A177-3AD203B41FA5}">
                      <a16:colId xmlns="" xmlns:a16="http://schemas.microsoft.com/office/drawing/2014/main" val="219246238"/>
                    </a:ext>
                  </a:extLst>
                </a:gridCol>
                <a:gridCol w="1224136">
                  <a:extLst>
                    <a:ext uri="{9D8B030D-6E8A-4147-A177-3AD203B41FA5}">
                      <a16:colId xmlns="" xmlns:a16="http://schemas.microsoft.com/office/drawing/2014/main" val="1380640719"/>
                    </a:ext>
                  </a:extLst>
                </a:gridCol>
                <a:gridCol w="1152820">
                  <a:extLst>
                    <a:ext uri="{9D8B030D-6E8A-4147-A177-3AD203B41FA5}">
                      <a16:colId xmlns="" xmlns:a16="http://schemas.microsoft.com/office/drawing/2014/main" val="2824870923"/>
                    </a:ext>
                  </a:extLst>
                </a:gridCol>
                <a:gridCol w="1439467">
                  <a:extLst>
                    <a:ext uri="{9D8B030D-6E8A-4147-A177-3AD203B41FA5}">
                      <a16:colId xmlns="" xmlns:a16="http://schemas.microsoft.com/office/drawing/2014/main" val="1751892467"/>
                    </a:ext>
                  </a:extLst>
                </a:gridCol>
              </a:tblGrid>
              <a:tr h="809648">
                <a:tc>
                  <a:txBody>
                    <a:bodyPr/>
                    <a:lstStyle/>
                    <a:p>
                      <a:pPr algn="ctr">
                        <a:spcBef>
                          <a:spcPts val="200"/>
                        </a:spcBef>
                        <a:spcAft>
                          <a:spcPts val="400"/>
                        </a:spcAft>
                      </a:pPr>
                      <a:r>
                        <a:rPr lang="en-AU" sz="950" b="1" dirty="0">
                          <a:solidFill>
                            <a:schemeClr val="bg1"/>
                          </a:solidFill>
                          <a:effectLst/>
                        </a:rPr>
                        <a:t>Option</a:t>
                      </a:r>
                      <a:endParaRPr lang="en-AU" sz="950" b="1" dirty="0">
                        <a:solidFill>
                          <a:schemeClr val="bg1"/>
                        </a:solidFill>
                        <a:effectLst/>
                        <a:latin typeface="Arial" panose="020B0604020202020204" pitchFamily="34" charset="0"/>
                        <a:ea typeface="Times New Roman" panose="02020603050405020304" pitchFamily="18" charset="0"/>
                      </a:endParaRPr>
                    </a:p>
                  </a:txBody>
                  <a:tcPr marL="63508" marR="63508"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4660C1"/>
                    </a:solidFill>
                  </a:tcPr>
                </a:tc>
                <a:tc>
                  <a:txBody>
                    <a:bodyPr/>
                    <a:lstStyle/>
                    <a:p>
                      <a:pPr algn="just">
                        <a:spcBef>
                          <a:spcPts val="200"/>
                        </a:spcBef>
                        <a:spcAft>
                          <a:spcPts val="400"/>
                        </a:spcAft>
                      </a:pPr>
                      <a:r>
                        <a:rPr lang="en-AU" sz="950" b="1" dirty="0">
                          <a:solidFill>
                            <a:schemeClr val="bg1"/>
                          </a:solidFill>
                          <a:effectLst/>
                        </a:rPr>
                        <a:t>User</a:t>
                      </a:r>
                      <a:endParaRPr lang="en-AU" sz="950" b="1" dirty="0">
                        <a:solidFill>
                          <a:schemeClr val="bg1"/>
                        </a:solidFill>
                        <a:effectLst/>
                        <a:latin typeface="Arial" panose="020B0604020202020204" pitchFamily="34" charset="0"/>
                        <a:ea typeface="Times New Roman" panose="02020603050405020304" pitchFamily="18" charset="0"/>
                      </a:endParaRPr>
                    </a:p>
                  </a:txBody>
                  <a:tcPr marL="63508" marR="63508"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4660C1"/>
                    </a:solidFill>
                  </a:tcPr>
                </a:tc>
                <a:tc>
                  <a:txBody>
                    <a:bodyPr/>
                    <a:lstStyle/>
                    <a:p>
                      <a:pPr algn="just">
                        <a:spcBef>
                          <a:spcPts val="200"/>
                        </a:spcBef>
                        <a:spcAft>
                          <a:spcPts val="400"/>
                        </a:spcAft>
                      </a:pPr>
                      <a:r>
                        <a:rPr lang="en-AU" sz="950" b="1" dirty="0">
                          <a:solidFill>
                            <a:schemeClr val="bg1"/>
                          </a:solidFill>
                          <a:effectLst/>
                        </a:rPr>
                        <a:t>Member Type</a:t>
                      </a:r>
                    </a:p>
                    <a:p>
                      <a:pPr algn="just">
                        <a:spcBef>
                          <a:spcPts val="200"/>
                        </a:spcBef>
                        <a:spcAft>
                          <a:spcPts val="400"/>
                        </a:spcAft>
                      </a:pPr>
                      <a:r>
                        <a:rPr lang="en-AU" sz="950" b="1" dirty="0">
                          <a:solidFill>
                            <a:schemeClr val="bg1"/>
                          </a:solidFill>
                          <a:effectLst/>
                        </a:rPr>
                        <a:t>(iMIS)</a:t>
                      </a:r>
                      <a:endParaRPr lang="en-AU" sz="950" b="1" dirty="0">
                        <a:solidFill>
                          <a:schemeClr val="bg1"/>
                        </a:solidFill>
                        <a:effectLst/>
                        <a:latin typeface="Arial" panose="020B0604020202020204" pitchFamily="34" charset="0"/>
                        <a:ea typeface="Times New Roman" panose="02020603050405020304" pitchFamily="18" charset="0"/>
                      </a:endParaRPr>
                    </a:p>
                  </a:txBody>
                  <a:tcPr marL="63508" marR="63508"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4660C1"/>
                    </a:solidFill>
                  </a:tcPr>
                </a:tc>
                <a:tc>
                  <a:txBody>
                    <a:bodyPr/>
                    <a:lstStyle/>
                    <a:p>
                      <a:pPr algn="just">
                        <a:spcBef>
                          <a:spcPts val="200"/>
                        </a:spcBef>
                        <a:spcAft>
                          <a:spcPts val="400"/>
                        </a:spcAft>
                      </a:pPr>
                      <a:r>
                        <a:rPr lang="en-AU" sz="950" b="1" dirty="0" smtClean="0">
                          <a:solidFill>
                            <a:schemeClr val="bg1"/>
                          </a:solidFill>
                          <a:effectLst/>
                          <a:latin typeface="Arial" panose="020B0604020202020204" pitchFamily="34" charset="0"/>
                          <a:ea typeface="Times New Roman" panose="02020603050405020304" pitchFamily="18" charset="0"/>
                        </a:rPr>
                        <a:t>Category</a:t>
                      </a:r>
                      <a:endParaRPr lang="en-AU" sz="950" b="1" dirty="0">
                        <a:solidFill>
                          <a:schemeClr val="bg1"/>
                        </a:solidFill>
                        <a:effectLst/>
                        <a:latin typeface="Arial" panose="020B0604020202020204" pitchFamily="34" charset="0"/>
                        <a:ea typeface="Times New Roman" panose="02020603050405020304" pitchFamily="18" charset="0"/>
                      </a:endParaRPr>
                    </a:p>
                  </a:txBody>
                  <a:tcPr marL="63508" marR="63508"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4660C1"/>
                    </a:solidFill>
                  </a:tcPr>
                </a:tc>
                <a:tc>
                  <a:txBody>
                    <a:bodyPr/>
                    <a:lstStyle/>
                    <a:p>
                      <a:pPr algn="ctr">
                        <a:spcBef>
                          <a:spcPts val="200"/>
                        </a:spcBef>
                        <a:spcAft>
                          <a:spcPts val="400"/>
                        </a:spcAft>
                      </a:pPr>
                      <a:r>
                        <a:rPr lang="en-AU" sz="950" b="1" dirty="0" smtClean="0">
                          <a:solidFill>
                            <a:schemeClr val="bg1"/>
                          </a:solidFill>
                          <a:effectLst/>
                          <a:latin typeface="+mn-lt"/>
                          <a:ea typeface="+mn-ea"/>
                        </a:rPr>
                        <a:t>Associated</a:t>
                      </a:r>
                      <a:r>
                        <a:rPr lang="en-AU" sz="950" b="1" baseline="0" dirty="0" smtClean="0">
                          <a:solidFill>
                            <a:schemeClr val="bg1"/>
                          </a:solidFill>
                          <a:effectLst/>
                          <a:latin typeface="+mn-lt"/>
                          <a:ea typeface="+mn-ea"/>
                        </a:rPr>
                        <a:t> with Sporting School</a:t>
                      </a:r>
                      <a:endParaRPr lang="en-AU" sz="950" b="1" dirty="0">
                        <a:solidFill>
                          <a:schemeClr val="bg1"/>
                        </a:solidFill>
                        <a:effectLst/>
                        <a:latin typeface="Arial" panose="020B0604020202020204" pitchFamily="34" charset="0"/>
                        <a:ea typeface="Times New Roman" panose="02020603050405020304" pitchFamily="18" charset="0"/>
                      </a:endParaRPr>
                    </a:p>
                  </a:txBody>
                  <a:tcPr marL="63508" marR="63508"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4660C1"/>
                    </a:solidFill>
                  </a:tcPr>
                </a:tc>
                <a:tc>
                  <a:txBody>
                    <a:bodyPr/>
                    <a:lstStyle/>
                    <a:p>
                      <a:pPr algn="ctr">
                        <a:spcBef>
                          <a:spcPts val="200"/>
                        </a:spcBef>
                        <a:spcAft>
                          <a:spcPts val="400"/>
                        </a:spcAft>
                      </a:pPr>
                      <a:r>
                        <a:rPr lang="en-AU" sz="950" b="1" dirty="0" smtClean="0">
                          <a:solidFill>
                            <a:schemeClr val="bg1"/>
                          </a:solidFill>
                          <a:effectLst/>
                        </a:rPr>
                        <a:t>Completed Ignite</a:t>
                      </a:r>
                      <a:r>
                        <a:rPr lang="en-AU" sz="950" b="1" baseline="0" dirty="0" smtClean="0">
                          <a:solidFill>
                            <a:schemeClr val="bg1"/>
                          </a:solidFill>
                          <a:effectLst/>
                        </a:rPr>
                        <a:t> Course</a:t>
                      </a:r>
                      <a:endParaRPr lang="en-AU" sz="950" b="1" dirty="0">
                        <a:solidFill>
                          <a:schemeClr val="bg1"/>
                        </a:solidFill>
                        <a:effectLst/>
                        <a:latin typeface="Arial" panose="020B0604020202020204" pitchFamily="34" charset="0"/>
                        <a:ea typeface="Times New Roman" panose="02020603050405020304" pitchFamily="18" charset="0"/>
                      </a:endParaRPr>
                    </a:p>
                  </a:txBody>
                  <a:tcPr marL="63508" marR="63508"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4660C1"/>
                    </a:solidFill>
                  </a:tcPr>
                </a:tc>
                <a:tc>
                  <a:txBody>
                    <a:bodyPr/>
                    <a:lstStyle/>
                    <a:p>
                      <a:pPr algn="just">
                        <a:spcBef>
                          <a:spcPts val="200"/>
                        </a:spcBef>
                        <a:spcAft>
                          <a:spcPts val="400"/>
                        </a:spcAft>
                      </a:pPr>
                      <a:r>
                        <a:rPr lang="en-AU" sz="950" b="1" dirty="0" smtClean="0">
                          <a:solidFill>
                            <a:schemeClr val="bg1"/>
                          </a:solidFill>
                          <a:effectLst/>
                        </a:rPr>
                        <a:t>Subscription</a:t>
                      </a:r>
                      <a:r>
                        <a:rPr lang="en-AU" sz="950" b="1" baseline="0" dirty="0" smtClean="0">
                          <a:solidFill>
                            <a:schemeClr val="bg1"/>
                          </a:solidFill>
                          <a:effectLst/>
                        </a:rPr>
                        <a:t> </a:t>
                      </a:r>
                      <a:r>
                        <a:rPr lang="en-AU" sz="950" b="1" dirty="0" smtClean="0">
                          <a:solidFill>
                            <a:schemeClr val="bg1"/>
                          </a:solidFill>
                          <a:effectLst/>
                        </a:rPr>
                        <a:t>Duration</a:t>
                      </a:r>
                      <a:endParaRPr lang="en-AU" sz="950" b="1" dirty="0">
                        <a:solidFill>
                          <a:schemeClr val="bg1"/>
                        </a:solidFill>
                        <a:effectLst/>
                      </a:endParaRPr>
                    </a:p>
                  </a:txBody>
                  <a:tcPr marL="63508" marR="63508"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4660C1"/>
                    </a:solidFill>
                  </a:tcPr>
                </a:tc>
                <a:tc>
                  <a:txBody>
                    <a:bodyPr/>
                    <a:lstStyle/>
                    <a:p>
                      <a:pPr algn="just">
                        <a:spcBef>
                          <a:spcPts val="200"/>
                        </a:spcBef>
                        <a:spcAft>
                          <a:spcPts val="400"/>
                        </a:spcAft>
                      </a:pPr>
                      <a:r>
                        <a:rPr lang="en-AU" sz="950" b="1" dirty="0" smtClean="0">
                          <a:solidFill>
                            <a:schemeClr val="bg1"/>
                          </a:solidFill>
                          <a:effectLst/>
                          <a:latin typeface="Arial" panose="020B0604020202020204" pitchFamily="34" charset="0"/>
                          <a:ea typeface="Times New Roman" panose="02020603050405020304" pitchFamily="18" charset="0"/>
                        </a:rPr>
                        <a:t>Subscription</a:t>
                      </a:r>
                      <a:r>
                        <a:rPr lang="en-AU" sz="950" b="1" baseline="0" dirty="0" smtClean="0">
                          <a:solidFill>
                            <a:schemeClr val="bg1"/>
                          </a:solidFill>
                          <a:effectLst/>
                          <a:latin typeface="Arial" panose="020B0604020202020204" pitchFamily="34" charset="0"/>
                          <a:ea typeface="Times New Roman" panose="02020603050405020304" pitchFamily="18" charset="0"/>
                        </a:rPr>
                        <a:t> Fee</a:t>
                      </a:r>
                      <a:endParaRPr lang="en-AU" sz="950" b="1" dirty="0">
                        <a:solidFill>
                          <a:schemeClr val="bg1"/>
                        </a:solidFill>
                        <a:effectLst/>
                        <a:latin typeface="Arial" panose="020B0604020202020204" pitchFamily="34" charset="0"/>
                        <a:ea typeface="Times New Roman" panose="02020603050405020304" pitchFamily="18" charset="0"/>
                      </a:endParaRPr>
                    </a:p>
                  </a:txBody>
                  <a:tcPr marL="63508" marR="63508"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4660C1"/>
                    </a:solidFill>
                  </a:tcPr>
                </a:tc>
                <a:extLst>
                  <a:ext uri="{0D108BD9-81ED-4DB2-BD59-A6C34878D82A}">
                    <a16:rowId xmlns="" xmlns:a16="http://schemas.microsoft.com/office/drawing/2014/main" val="914117251"/>
                  </a:ext>
                </a:extLst>
              </a:tr>
              <a:tr h="519711">
                <a:tc>
                  <a:txBody>
                    <a:bodyPr/>
                    <a:lstStyle/>
                    <a:p>
                      <a:pPr algn="ctr">
                        <a:spcBef>
                          <a:spcPts val="200"/>
                        </a:spcBef>
                        <a:spcAft>
                          <a:spcPts val="400"/>
                        </a:spcAft>
                      </a:pPr>
                      <a:r>
                        <a:rPr lang="en-AU" sz="950" dirty="0">
                          <a:effectLst/>
                        </a:rPr>
                        <a:t>1</a:t>
                      </a:r>
                      <a:endParaRPr lang="en-AU" sz="950" dirty="0">
                        <a:solidFill>
                          <a:srgbClr val="000000"/>
                        </a:solidFill>
                        <a:effectLst/>
                        <a:latin typeface="Arial" panose="020B0604020202020204" pitchFamily="34" charset="0"/>
                        <a:ea typeface="Times New Roman" panose="02020603050405020304" pitchFamily="18" charset="0"/>
                      </a:endParaRPr>
                    </a:p>
                  </a:txBody>
                  <a:tcPr marL="63508" marR="63508"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a:spcBef>
                          <a:spcPts val="200"/>
                        </a:spcBef>
                        <a:spcAft>
                          <a:spcPts val="400"/>
                        </a:spcAft>
                      </a:pPr>
                      <a:r>
                        <a:rPr lang="en-AU" sz="950" dirty="0" smtClean="0">
                          <a:effectLst/>
                        </a:rPr>
                        <a:t>Tech Member</a:t>
                      </a:r>
                      <a:endParaRPr lang="en-AU" sz="950" dirty="0">
                        <a:solidFill>
                          <a:srgbClr val="000000"/>
                        </a:solidFill>
                        <a:effectLst/>
                        <a:latin typeface="Arial" panose="020B0604020202020204" pitchFamily="34" charset="0"/>
                        <a:ea typeface="Times New Roman" panose="02020603050405020304" pitchFamily="18" charset="0"/>
                      </a:endParaRPr>
                    </a:p>
                  </a:txBody>
                  <a:tcPr marL="63508" marR="63508"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a:spcBef>
                          <a:spcPts val="200"/>
                        </a:spcBef>
                        <a:spcAft>
                          <a:spcPts val="400"/>
                        </a:spcAft>
                      </a:pPr>
                      <a:r>
                        <a:rPr lang="en-AU" sz="950" dirty="0">
                          <a:effectLst/>
                        </a:rPr>
                        <a:t>Tech Member</a:t>
                      </a:r>
                      <a:endParaRPr lang="en-AU" sz="950" dirty="0">
                        <a:solidFill>
                          <a:srgbClr val="000000"/>
                        </a:solidFill>
                        <a:effectLst/>
                        <a:latin typeface="Arial" panose="020B0604020202020204" pitchFamily="34" charset="0"/>
                        <a:ea typeface="Times New Roman" panose="02020603050405020304" pitchFamily="18" charset="0"/>
                      </a:endParaRPr>
                    </a:p>
                  </a:txBody>
                  <a:tcPr marL="63508" marR="63508"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a:spcBef>
                          <a:spcPts val="200"/>
                        </a:spcBef>
                        <a:spcAft>
                          <a:spcPts val="400"/>
                        </a:spcAft>
                      </a:pPr>
                      <a:r>
                        <a:rPr lang="en-AU" sz="950" dirty="0" smtClean="0">
                          <a:solidFill>
                            <a:srgbClr val="000000"/>
                          </a:solidFill>
                          <a:effectLst/>
                          <a:latin typeface="Arial" panose="020B0604020202020204" pitchFamily="34" charset="0"/>
                          <a:ea typeface="Times New Roman" panose="02020603050405020304" pitchFamily="18" charset="0"/>
                        </a:rPr>
                        <a:t> Any</a:t>
                      </a:r>
                      <a:endParaRPr lang="en-AU" sz="950" dirty="0">
                        <a:solidFill>
                          <a:srgbClr val="000000"/>
                        </a:solidFill>
                        <a:effectLst/>
                        <a:latin typeface="Arial" panose="020B0604020202020204" pitchFamily="34" charset="0"/>
                        <a:ea typeface="Times New Roman" panose="02020603050405020304" pitchFamily="18" charset="0"/>
                      </a:endParaRPr>
                    </a:p>
                  </a:txBody>
                  <a:tcPr marL="63508" marR="63508"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200"/>
                        </a:spcBef>
                        <a:spcAft>
                          <a:spcPts val="400"/>
                        </a:spcAft>
                        <a:buClrTx/>
                        <a:buSzTx/>
                        <a:buFontTx/>
                        <a:buNone/>
                        <a:tabLst/>
                        <a:defRPr/>
                      </a:pPr>
                      <a:endParaRPr lang="en-AU" sz="950" dirty="0" smtClean="0">
                        <a:solidFill>
                          <a:srgbClr val="000000"/>
                        </a:solidFill>
                        <a:effectLst/>
                        <a:latin typeface="Wingdings" panose="05000000000000000000" pitchFamily="2" charset="2"/>
                        <a:ea typeface="Times New Roman" panose="02020603050405020304" pitchFamily="18" charset="0"/>
                      </a:endParaRPr>
                    </a:p>
                  </a:txBody>
                  <a:tcPr marL="63508" marR="63508"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a:spcBef>
                          <a:spcPts val="200"/>
                        </a:spcBef>
                        <a:spcAft>
                          <a:spcPts val="400"/>
                        </a:spcAft>
                      </a:pPr>
                      <a:endParaRPr lang="en-AU" sz="950" dirty="0">
                        <a:solidFill>
                          <a:srgbClr val="000000"/>
                        </a:solidFill>
                        <a:effectLst/>
                        <a:latin typeface="Wingdings" panose="05000000000000000000" pitchFamily="2" charset="2"/>
                        <a:ea typeface="Times New Roman" panose="02020603050405020304" pitchFamily="18" charset="0"/>
                      </a:endParaRPr>
                    </a:p>
                  </a:txBody>
                  <a:tcPr marL="63508" marR="63508"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just">
                        <a:spcBef>
                          <a:spcPts val="200"/>
                        </a:spcBef>
                        <a:spcAft>
                          <a:spcPts val="400"/>
                        </a:spcAft>
                      </a:pPr>
                      <a:r>
                        <a:rPr lang="en-AU" sz="950" dirty="0" smtClean="0">
                          <a:effectLst/>
                        </a:rPr>
                        <a:t>No anniversary</a:t>
                      </a:r>
                      <a:endParaRPr lang="en-AU" sz="950" dirty="0">
                        <a:solidFill>
                          <a:srgbClr val="000000"/>
                        </a:solidFill>
                        <a:effectLst/>
                        <a:latin typeface="Arial" panose="020B0604020202020204" pitchFamily="34" charset="0"/>
                        <a:ea typeface="Times New Roman" panose="02020603050405020304" pitchFamily="18" charset="0"/>
                      </a:endParaRPr>
                    </a:p>
                  </a:txBody>
                  <a:tcPr marL="63508" marR="63508"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lvl="0" indent="0" algn="just">
                        <a:spcBef>
                          <a:spcPts val="200"/>
                        </a:spcBef>
                        <a:spcAft>
                          <a:spcPts val="200"/>
                        </a:spcAft>
                        <a:buFont typeface="Symbol" panose="05050102010706020507" pitchFamily="18" charset="2"/>
                        <a:buNone/>
                      </a:pPr>
                      <a:r>
                        <a:rPr lang="en-AU" sz="950" kern="1200" dirty="0" smtClean="0">
                          <a:solidFill>
                            <a:schemeClr val="dk1"/>
                          </a:solidFill>
                          <a:effectLst/>
                          <a:latin typeface="+mn-lt"/>
                          <a:ea typeface="+mn-ea"/>
                          <a:cs typeface="+mn-cs"/>
                        </a:rPr>
                        <a:t>Free ongoing</a:t>
                      </a:r>
                      <a:endParaRPr lang="en-AU" sz="950" kern="1200" dirty="0">
                        <a:solidFill>
                          <a:schemeClr val="dk1"/>
                        </a:solidFill>
                        <a:effectLst/>
                        <a:latin typeface="+mn-lt"/>
                        <a:ea typeface="+mn-ea"/>
                        <a:cs typeface="+mn-cs"/>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 xmlns:a16="http://schemas.microsoft.com/office/drawing/2014/main" val="4123128658"/>
                  </a:ext>
                </a:extLst>
              </a:tr>
              <a:tr h="585187">
                <a:tc>
                  <a:txBody>
                    <a:bodyPr/>
                    <a:lstStyle/>
                    <a:p>
                      <a:pPr algn="ctr">
                        <a:spcBef>
                          <a:spcPts val="200"/>
                        </a:spcBef>
                        <a:spcAft>
                          <a:spcPts val="400"/>
                        </a:spcAft>
                      </a:pPr>
                      <a:r>
                        <a:rPr lang="en-AU" sz="950" dirty="0">
                          <a:solidFill>
                            <a:schemeClr val="dk1"/>
                          </a:solidFill>
                          <a:effectLst/>
                          <a:latin typeface="+mn-lt"/>
                          <a:ea typeface="+mn-ea"/>
                        </a:rPr>
                        <a:t>2</a:t>
                      </a:r>
                      <a:endParaRPr lang="en-AU" sz="950" dirty="0">
                        <a:solidFill>
                          <a:srgbClr val="000000"/>
                        </a:solidFill>
                        <a:effectLst/>
                        <a:latin typeface="Arial" panose="020B0604020202020204" pitchFamily="34" charset="0"/>
                        <a:ea typeface="Times New Roman" panose="02020603050405020304" pitchFamily="18" charset="0"/>
                      </a:endParaRPr>
                    </a:p>
                  </a:txBody>
                  <a:tcPr marL="63508" marR="63508"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a:spcBef>
                          <a:spcPts val="200"/>
                        </a:spcBef>
                        <a:spcAft>
                          <a:spcPts val="400"/>
                        </a:spcAft>
                      </a:pPr>
                      <a:r>
                        <a:rPr lang="en-AU" sz="950" dirty="0">
                          <a:effectLst/>
                        </a:rPr>
                        <a:t>Teacher </a:t>
                      </a:r>
                      <a:r>
                        <a:rPr lang="en-AU" sz="950" dirty="0" smtClean="0">
                          <a:effectLst/>
                        </a:rPr>
                        <a:t/>
                      </a:r>
                      <a:br>
                        <a:rPr lang="en-AU" sz="950" dirty="0" smtClean="0">
                          <a:effectLst/>
                        </a:rPr>
                      </a:br>
                      <a:r>
                        <a:rPr lang="en-AU" sz="950" dirty="0" smtClean="0">
                          <a:effectLst/>
                        </a:rPr>
                        <a:t>(</a:t>
                      </a:r>
                      <a:r>
                        <a:rPr lang="en-AU" sz="950" dirty="0">
                          <a:effectLst/>
                        </a:rPr>
                        <a:t>non-member)</a:t>
                      </a:r>
                      <a:endParaRPr lang="en-AU" sz="950" dirty="0">
                        <a:solidFill>
                          <a:srgbClr val="000000"/>
                        </a:solidFill>
                        <a:effectLst/>
                        <a:latin typeface="Arial" panose="020B0604020202020204" pitchFamily="34" charset="0"/>
                        <a:ea typeface="Times New Roman" panose="02020603050405020304" pitchFamily="18" charset="0"/>
                      </a:endParaRPr>
                    </a:p>
                  </a:txBody>
                  <a:tcPr marL="63508" marR="63508"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a:spcBef>
                          <a:spcPts val="200"/>
                        </a:spcBef>
                        <a:spcAft>
                          <a:spcPts val="400"/>
                        </a:spcAft>
                      </a:pPr>
                      <a:r>
                        <a:rPr lang="en-AU" sz="950" dirty="0">
                          <a:effectLst/>
                        </a:rPr>
                        <a:t>Other</a:t>
                      </a:r>
                      <a:endParaRPr lang="en-AU" sz="950" dirty="0">
                        <a:solidFill>
                          <a:srgbClr val="000000"/>
                        </a:solidFill>
                        <a:effectLst/>
                        <a:latin typeface="Arial" panose="020B0604020202020204" pitchFamily="34" charset="0"/>
                        <a:ea typeface="Times New Roman" panose="02020603050405020304" pitchFamily="18" charset="0"/>
                      </a:endParaRPr>
                    </a:p>
                  </a:txBody>
                  <a:tcPr marL="63508" marR="63508"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a:spcBef>
                          <a:spcPts val="200"/>
                        </a:spcBef>
                        <a:spcAft>
                          <a:spcPts val="400"/>
                        </a:spcAft>
                      </a:pPr>
                      <a:r>
                        <a:rPr lang="en-AU" sz="950" dirty="0" smtClean="0">
                          <a:solidFill>
                            <a:srgbClr val="000000"/>
                          </a:solidFill>
                          <a:effectLst/>
                          <a:latin typeface="Arial" panose="020B0604020202020204" pitchFamily="34" charset="0"/>
                          <a:ea typeface="Times New Roman" panose="02020603050405020304" pitchFamily="18" charset="0"/>
                        </a:rPr>
                        <a:t>Teacher</a:t>
                      </a:r>
                      <a:endParaRPr lang="en-AU" sz="950" dirty="0">
                        <a:solidFill>
                          <a:srgbClr val="000000"/>
                        </a:solidFill>
                        <a:effectLst/>
                        <a:latin typeface="Arial" panose="020B0604020202020204" pitchFamily="34" charset="0"/>
                        <a:ea typeface="Times New Roman" panose="02020603050405020304" pitchFamily="18" charset="0"/>
                      </a:endParaRPr>
                    </a:p>
                  </a:txBody>
                  <a:tcPr marL="63508" marR="63508"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spcAft>
                          <a:spcPts val="400"/>
                        </a:spcAft>
                      </a:pPr>
                      <a:endParaRPr lang="en-AU" sz="950" dirty="0"/>
                    </a:p>
                  </a:txBody>
                  <a:tcPr marL="63508" marR="63508"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200"/>
                        </a:spcBef>
                        <a:spcAft>
                          <a:spcPts val="400"/>
                        </a:spcAft>
                        <a:buClrTx/>
                        <a:buSzTx/>
                        <a:buFontTx/>
                        <a:buNone/>
                        <a:tabLst/>
                        <a:defRPr/>
                      </a:pPr>
                      <a:r>
                        <a:rPr lang="en-AU" sz="950" dirty="0" smtClean="0">
                          <a:effectLst/>
                          <a:latin typeface="Wingdings" panose="05000000000000000000" pitchFamily="2" charset="2"/>
                        </a:rPr>
                        <a:t>ü</a:t>
                      </a:r>
                      <a:endParaRPr lang="en-AU" sz="950" dirty="0" smtClean="0">
                        <a:solidFill>
                          <a:srgbClr val="000000"/>
                        </a:solidFill>
                        <a:effectLst/>
                        <a:latin typeface="Wingdings" panose="05000000000000000000" pitchFamily="2" charset="2"/>
                        <a:ea typeface="Times New Roman" panose="02020603050405020304" pitchFamily="18" charset="0"/>
                      </a:endParaRPr>
                    </a:p>
                  </a:txBody>
                  <a:tcPr marL="63508" marR="63508"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just">
                        <a:spcBef>
                          <a:spcPts val="200"/>
                        </a:spcBef>
                        <a:spcAft>
                          <a:spcPts val="400"/>
                        </a:spcAft>
                      </a:pPr>
                      <a:r>
                        <a:rPr lang="en-AU" sz="950" dirty="0">
                          <a:effectLst/>
                        </a:rPr>
                        <a:t>12 months</a:t>
                      </a:r>
                      <a:endParaRPr lang="en-AU" sz="950" dirty="0">
                        <a:solidFill>
                          <a:srgbClr val="000000"/>
                        </a:solidFill>
                        <a:effectLst/>
                        <a:latin typeface="Arial" panose="020B0604020202020204" pitchFamily="34" charset="0"/>
                        <a:ea typeface="Times New Roman" panose="02020603050405020304" pitchFamily="18" charset="0"/>
                      </a:endParaRPr>
                    </a:p>
                  </a:txBody>
                  <a:tcPr marL="63508" marR="63508"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lvl="0" indent="0" algn="l">
                        <a:spcBef>
                          <a:spcPts val="200"/>
                        </a:spcBef>
                        <a:spcAft>
                          <a:spcPts val="0"/>
                        </a:spcAft>
                        <a:buFont typeface="Symbol" panose="05050102010706020507" pitchFamily="18" charset="2"/>
                        <a:buNone/>
                      </a:pPr>
                      <a:r>
                        <a:rPr lang="en-AU" sz="950" kern="1200" dirty="0">
                          <a:solidFill>
                            <a:schemeClr val="dk1"/>
                          </a:solidFill>
                          <a:effectLst/>
                          <a:latin typeface="+mn-lt"/>
                          <a:ea typeface="+mn-ea"/>
                          <a:cs typeface="+mn-cs"/>
                        </a:rPr>
                        <a:t>Free </a:t>
                      </a:r>
                      <a:r>
                        <a:rPr lang="en-AU" sz="950" kern="1200" dirty="0" smtClean="0">
                          <a:solidFill>
                            <a:schemeClr val="dk1"/>
                          </a:solidFill>
                          <a:effectLst/>
                          <a:latin typeface="+mn-lt"/>
                          <a:ea typeface="+mn-ea"/>
                          <a:cs typeface="+mn-cs"/>
                        </a:rPr>
                        <a:t>for</a:t>
                      </a:r>
                      <a:r>
                        <a:rPr lang="en-AU" sz="950" kern="1200" baseline="0" dirty="0" smtClean="0">
                          <a:solidFill>
                            <a:schemeClr val="dk1"/>
                          </a:solidFill>
                          <a:effectLst/>
                          <a:latin typeface="+mn-lt"/>
                          <a:ea typeface="+mn-ea"/>
                          <a:cs typeface="+mn-cs"/>
                        </a:rPr>
                        <a:t> first </a:t>
                      </a:r>
                      <a:r>
                        <a:rPr lang="en-AU" sz="950" kern="1200" dirty="0" smtClean="0">
                          <a:solidFill>
                            <a:schemeClr val="dk1"/>
                          </a:solidFill>
                          <a:effectLst/>
                          <a:latin typeface="+mn-lt"/>
                          <a:ea typeface="+mn-ea"/>
                          <a:cs typeface="+mn-cs"/>
                        </a:rPr>
                        <a:t>12 </a:t>
                      </a:r>
                      <a:r>
                        <a:rPr lang="en-AU" sz="950" kern="1200" dirty="0">
                          <a:solidFill>
                            <a:schemeClr val="dk1"/>
                          </a:solidFill>
                          <a:effectLst/>
                          <a:latin typeface="+mn-lt"/>
                          <a:ea typeface="+mn-ea"/>
                          <a:cs typeface="+mn-cs"/>
                        </a:rPr>
                        <a:t>months</a:t>
                      </a:r>
                    </a:p>
                    <a:p>
                      <a:pPr marL="0" lvl="0" indent="0" algn="l">
                        <a:spcBef>
                          <a:spcPts val="200"/>
                        </a:spcBef>
                        <a:spcAft>
                          <a:spcPts val="0"/>
                        </a:spcAft>
                        <a:buFont typeface="Symbol" panose="05050102010706020507" pitchFamily="18" charset="2"/>
                        <a:buNone/>
                      </a:pPr>
                      <a:r>
                        <a:rPr lang="en-AU" sz="950" kern="1200" dirty="0">
                          <a:solidFill>
                            <a:schemeClr val="dk1"/>
                          </a:solidFill>
                          <a:effectLst/>
                          <a:latin typeface="+mn-lt"/>
                          <a:ea typeface="+mn-ea"/>
                          <a:cs typeface="+mn-cs"/>
                        </a:rPr>
                        <a:t>$77 on renewal</a:t>
                      </a: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 xmlns:a16="http://schemas.microsoft.com/office/drawing/2014/main" val="3510375263"/>
                  </a:ext>
                </a:extLst>
              </a:tr>
              <a:tr h="677742">
                <a:tc>
                  <a:txBody>
                    <a:bodyPr/>
                    <a:lstStyle/>
                    <a:p>
                      <a:pPr algn="ctr">
                        <a:spcBef>
                          <a:spcPts val="200"/>
                        </a:spcBef>
                        <a:spcAft>
                          <a:spcPts val="400"/>
                        </a:spcAft>
                      </a:pPr>
                      <a:r>
                        <a:rPr lang="en-AU" sz="950" dirty="0">
                          <a:solidFill>
                            <a:schemeClr val="dk1"/>
                          </a:solidFill>
                          <a:effectLst/>
                          <a:latin typeface="+mn-lt"/>
                          <a:ea typeface="+mn-ea"/>
                        </a:rPr>
                        <a:t>3</a:t>
                      </a:r>
                      <a:endParaRPr lang="en-AU" sz="950" dirty="0">
                        <a:solidFill>
                          <a:srgbClr val="000000"/>
                        </a:solidFill>
                        <a:effectLst/>
                        <a:latin typeface="Arial" panose="020B0604020202020204" pitchFamily="34" charset="0"/>
                        <a:ea typeface="Times New Roman" panose="02020603050405020304" pitchFamily="18" charset="0"/>
                      </a:endParaRPr>
                    </a:p>
                  </a:txBody>
                  <a:tcPr marL="63508" marR="63508"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a:spcBef>
                          <a:spcPts val="200"/>
                        </a:spcBef>
                        <a:spcAft>
                          <a:spcPts val="400"/>
                        </a:spcAft>
                      </a:pPr>
                      <a:r>
                        <a:rPr lang="en-AU" sz="950" dirty="0">
                          <a:effectLst/>
                        </a:rPr>
                        <a:t>Sporting School Contact </a:t>
                      </a:r>
                      <a:r>
                        <a:rPr lang="en-AU" sz="950" dirty="0" smtClean="0">
                          <a:effectLst/>
                        </a:rPr>
                        <a:t/>
                      </a:r>
                      <a:br>
                        <a:rPr lang="en-AU" sz="950" dirty="0" smtClean="0">
                          <a:effectLst/>
                        </a:rPr>
                      </a:br>
                      <a:r>
                        <a:rPr lang="en-AU" sz="950" dirty="0" smtClean="0">
                          <a:effectLst/>
                        </a:rPr>
                        <a:t>(</a:t>
                      </a:r>
                      <a:r>
                        <a:rPr lang="en-AU" sz="950" dirty="0">
                          <a:effectLst/>
                        </a:rPr>
                        <a:t>non-member)</a:t>
                      </a:r>
                      <a:endParaRPr lang="en-AU" sz="950" dirty="0">
                        <a:solidFill>
                          <a:srgbClr val="000000"/>
                        </a:solidFill>
                        <a:effectLst/>
                        <a:latin typeface="Arial" panose="020B0604020202020204" pitchFamily="34" charset="0"/>
                        <a:ea typeface="Times New Roman" panose="02020603050405020304" pitchFamily="18" charset="0"/>
                      </a:endParaRPr>
                    </a:p>
                  </a:txBody>
                  <a:tcPr marL="63508" marR="63508"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a:spcBef>
                          <a:spcPts val="200"/>
                        </a:spcBef>
                        <a:spcAft>
                          <a:spcPts val="400"/>
                        </a:spcAft>
                      </a:pPr>
                      <a:r>
                        <a:rPr lang="en-AU" sz="950" dirty="0">
                          <a:effectLst/>
                        </a:rPr>
                        <a:t>Other</a:t>
                      </a:r>
                      <a:endParaRPr lang="en-AU" sz="950" dirty="0">
                        <a:solidFill>
                          <a:srgbClr val="000000"/>
                        </a:solidFill>
                        <a:effectLst/>
                        <a:latin typeface="Arial" panose="020B0604020202020204" pitchFamily="34" charset="0"/>
                        <a:ea typeface="Times New Roman" panose="02020603050405020304" pitchFamily="18" charset="0"/>
                      </a:endParaRPr>
                    </a:p>
                  </a:txBody>
                  <a:tcPr marL="63508" marR="63508"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a:spcBef>
                          <a:spcPts val="200"/>
                        </a:spcBef>
                        <a:spcAft>
                          <a:spcPts val="400"/>
                        </a:spcAft>
                      </a:pPr>
                      <a:r>
                        <a:rPr lang="en-AU" sz="950" dirty="0" smtClean="0">
                          <a:solidFill>
                            <a:srgbClr val="000000"/>
                          </a:solidFill>
                          <a:effectLst/>
                          <a:latin typeface="Arial" panose="020B0604020202020204" pitchFamily="34" charset="0"/>
                          <a:ea typeface="Times New Roman" panose="02020603050405020304" pitchFamily="18" charset="0"/>
                        </a:rPr>
                        <a:t>None</a:t>
                      </a:r>
                      <a:endParaRPr lang="en-AU" sz="950" dirty="0">
                        <a:solidFill>
                          <a:srgbClr val="000000"/>
                        </a:solidFill>
                        <a:effectLst/>
                        <a:latin typeface="Arial" panose="020B0604020202020204" pitchFamily="34" charset="0"/>
                        <a:ea typeface="Times New Roman" panose="02020603050405020304" pitchFamily="18" charset="0"/>
                      </a:endParaRPr>
                    </a:p>
                  </a:txBody>
                  <a:tcPr marL="63508" marR="63508"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400"/>
                        </a:spcAft>
                        <a:buClrTx/>
                        <a:buSzTx/>
                        <a:buFontTx/>
                        <a:buNone/>
                        <a:tabLst/>
                        <a:defRPr/>
                      </a:pPr>
                      <a:r>
                        <a:rPr lang="en-AU" sz="950" dirty="0" smtClean="0">
                          <a:effectLst/>
                          <a:latin typeface="Wingdings" panose="05000000000000000000" pitchFamily="2" charset="2"/>
                        </a:rPr>
                        <a:t>ü</a:t>
                      </a:r>
                      <a:endParaRPr lang="en-AU" sz="950" dirty="0" smtClean="0">
                        <a:solidFill>
                          <a:srgbClr val="000000"/>
                        </a:solidFill>
                        <a:effectLst/>
                        <a:latin typeface="Wingdings" panose="05000000000000000000" pitchFamily="2" charset="2"/>
                        <a:ea typeface="Times New Roman" panose="02020603050405020304" pitchFamily="18" charset="0"/>
                      </a:endParaRPr>
                    </a:p>
                  </a:txBody>
                  <a:tcPr marL="63508" marR="63508"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a:spcBef>
                          <a:spcPts val="200"/>
                        </a:spcBef>
                        <a:spcAft>
                          <a:spcPts val="400"/>
                        </a:spcAft>
                      </a:pPr>
                      <a:endParaRPr lang="en-AU" sz="950" dirty="0">
                        <a:solidFill>
                          <a:srgbClr val="000000"/>
                        </a:solidFill>
                        <a:effectLst/>
                        <a:latin typeface="Wingdings" panose="05000000000000000000" pitchFamily="2" charset="2"/>
                        <a:ea typeface="Times New Roman" panose="02020603050405020304" pitchFamily="18" charset="0"/>
                      </a:endParaRPr>
                    </a:p>
                  </a:txBody>
                  <a:tcPr marL="63508" marR="63508"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just">
                        <a:spcBef>
                          <a:spcPts val="200"/>
                        </a:spcBef>
                        <a:spcAft>
                          <a:spcPts val="400"/>
                        </a:spcAft>
                      </a:pPr>
                      <a:r>
                        <a:rPr lang="en-AU" sz="950" dirty="0">
                          <a:effectLst/>
                        </a:rPr>
                        <a:t>12 months</a:t>
                      </a:r>
                      <a:endParaRPr lang="en-AU" sz="950" dirty="0">
                        <a:solidFill>
                          <a:srgbClr val="000000"/>
                        </a:solidFill>
                        <a:effectLst/>
                        <a:latin typeface="Arial" panose="020B0604020202020204" pitchFamily="34" charset="0"/>
                        <a:ea typeface="Times New Roman" panose="02020603050405020304" pitchFamily="18" charset="0"/>
                      </a:endParaRPr>
                    </a:p>
                  </a:txBody>
                  <a:tcPr marL="63508" marR="63508"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lvl="0" indent="0" algn="l">
                        <a:spcBef>
                          <a:spcPts val="200"/>
                        </a:spcBef>
                        <a:spcAft>
                          <a:spcPts val="0"/>
                        </a:spcAft>
                        <a:buFont typeface="Symbol" panose="05050102010706020507" pitchFamily="18" charset="2"/>
                        <a:buNone/>
                      </a:pPr>
                      <a:r>
                        <a:rPr lang="en-AU" sz="950" kern="1200" dirty="0" smtClean="0">
                          <a:solidFill>
                            <a:schemeClr val="dk1"/>
                          </a:solidFill>
                          <a:effectLst/>
                          <a:latin typeface="+mn-lt"/>
                          <a:ea typeface="+mn-ea"/>
                          <a:cs typeface="+mn-cs"/>
                        </a:rPr>
                        <a:t>Free for first 12 </a:t>
                      </a:r>
                      <a:r>
                        <a:rPr lang="en-AU" sz="950" kern="1200" dirty="0">
                          <a:solidFill>
                            <a:schemeClr val="dk1"/>
                          </a:solidFill>
                          <a:effectLst/>
                          <a:latin typeface="+mn-lt"/>
                          <a:ea typeface="+mn-ea"/>
                          <a:cs typeface="+mn-cs"/>
                        </a:rPr>
                        <a:t>months</a:t>
                      </a:r>
                    </a:p>
                    <a:p>
                      <a:pPr marL="0" lvl="0" indent="0" algn="l">
                        <a:spcBef>
                          <a:spcPts val="200"/>
                        </a:spcBef>
                        <a:spcAft>
                          <a:spcPts val="0"/>
                        </a:spcAft>
                        <a:buFont typeface="Symbol" panose="05050102010706020507" pitchFamily="18" charset="2"/>
                        <a:buNone/>
                      </a:pPr>
                      <a:r>
                        <a:rPr lang="en-AU" sz="950" kern="1200" dirty="0">
                          <a:solidFill>
                            <a:schemeClr val="dk1"/>
                          </a:solidFill>
                          <a:effectLst/>
                          <a:latin typeface="+mn-lt"/>
                          <a:ea typeface="+mn-ea"/>
                          <a:cs typeface="+mn-cs"/>
                        </a:rPr>
                        <a:t>$77 on </a:t>
                      </a:r>
                      <a:r>
                        <a:rPr lang="en-AU" sz="950" kern="1200" dirty="0" smtClean="0">
                          <a:solidFill>
                            <a:schemeClr val="dk1"/>
                          </a:solidFill>
                          <a:effectLst/>
                          <a:latin typeface="+mn-lt"/>
                          <a:ea typeface="+mn-ea"/>
                          <a:cs typeface="+mn-cs"/>
                        </a:rPr>
                        <a:t>renewal</a:t>
                      </a:r>
                      <a:r>
                        <a:rPr lang="en-AU" sz="950" kern="1200" baseline="0" dirty="0" smtClean="0">
                          <a:solidFill>
                            <a:schemeClr val="dk1"/>
                          </a:solidFill>
                          <a:effectLst/>
                          <a:latin typeface="+mn-lt"/>
                          <a:ea typeface="+mn-ea"/>
                          <a:cs typeface="+mn-cs"/>
                        </a:rPr>
                        <a:t> unless school re-signs Sporting school contract</a:t>
                      </a:r>
                      <a:endParaRPr lang="en-AU" sz="950" kern="1200" dirty="0">
                        <a:solidFill>
                          <a:schemeClr val="dk1"/>
                        </a:solidFill>
                        <a:effectLst/>
                        <a:latin typeface="+mn-lt"/>
                        <a:ea typeface="+mn-ea"/>
                        <a:cs typeface="+mn-cs"/>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 xmlns:a16="http://schemas.microsoft.com/office/drawing/2014/main" val="329171567"/>
                  </a:ext>
                </a:extLst>
              </a:tr>
              <a:tr h="648072">
                <a:tc>
                  <a:txBody>
                    <a:bodyPr/>
                    <a:lstStyle/>
                    <a:p>
                      <a:pPr algn="ctr">
                        <a:spcBef>
                          <a:spcPts val="200"/>
                        </a:spcBef>
                        <a:spcAft>
                          <a:spcPts val="400"/>
                        </a:spcAft>
                      </a:pPr>
                      <a:r>
                        <a:rPr lang="en-AU" sz="950" dirty="0">
                          <a:solidFill>
                            <a:schemeClr val="dk1"/>
                          </a:solidFill>
                          <a:effectLst/>
                          <a:latin typeface="+mn-lt"/>
                          <a:ea typeface="+mn-ea"/>
                        </a:rPr>
                        <a:t>4</a:t>
                      </a:r>
                      <a:endParaRPr lang="en-AU" sz="950" dirty="0">
                        <a:solidFill>
                          <a:srgbClr val="000000"/>
                        </a:solidFill>
                        <a:effectLst/>
                        <a:latin typeface="Arial" panose="020B0604020202020204" pitchFamily="34" charset="0"/>
                        <a:ea typeface="Times New Roman" panose="02020603050405020304" pitchFamily="18" charset="0"/>
                      </a:endParaRPr>
                    </a:p>
                  </a:txBody>
                  <a:tcPr marL="63508" marR="63508"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a:spcBef>
                          <a:spcPts val="200"/>
                        </a:spcBef>
                        <a:spcAft>
                          <a:spcPts val="400"/>
                        </a:spcAft>
                      </a:pPr>
                      <a:r>
                        <a:rPr lang="en-AU" sz="950" dirty="0">
                          <a:effectLst/>
                        </a:rPr>
                        <a:t>Staff </a:t>
                      </a:r>
                      <a:r>
                        <a:rPr lang="en-AU" sz="950" dirty="0" smtClean="0">
                          <a:effectLst/>
                        </a:rPr>
                        <a:t/>
                      </a:r>
                      <a:br>
                        <a:rPr lang="en-AU" sz="950" dirty="0" smtClean="0">
                          <a:effectLst/>
                        </a:rPr>
                      </a:br>
                      <a:r>
                        <a:rPr lang="en-AU" sz="950" dirty="0" smtClean="0">
                          <a:effectLst/>
                        </a:rPr>
                        <a:t>(</a:t>
                      </a:r>
                      <a:r>
                        <a:rPr lang="en-AU" sz="950" dirty="0">
                          <a:effectLst/>
                        </a:rPr>
                        <a:t>GA and State</a:t>
                      </a:r>
                      <a:r>
                        <a:rPr lang="en-AU" sz="950" dirty="0" smtClean="0">
                          <a:effectLst/>
                        </a:rPr>
                        <a:t>)</a:t>
                      </a:r>
                      <a:endParaRPr lang="en-AU" sz="950" dirty="0">
                        <a:solidFill>
                          <a:srgbClr val="000000"/>
                        </a:solidFill>
                        <a:effectLst/>
                        <a:latin typeface="Arial" panose="020B0604020202020204" pitchFamily="34" charset="0"/>
                        <a:ea typeface="Times New Roman" panose="02020603050405020304" pitchFamily="18" charset="0"/>
                      </a:endParaRPr>
                    </a:p>
                  </a:txBody>
                  <a:tcPr marL="63508" marR="63508"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a:spcBef>
                          <a:spcPts val="200"/>
                        </a:spcBef>
                        <a:spcAft>
                          <a:spcPts val="400"/>
                        </a:spcAft>
                      </a:pPr>
                      <a:r>
                        <a:rPr lang="en-AU" sz="950" dirty="0">
                          <a:effectLst/>
                        </a:rPr>
                        <a:t> </a:t>
                      </a:r>
                      <a:r>
                        <a:rPr lang="en-AU" sz="950" dirty="0" smtClean="0">
                          <a:effectLst/>
                        </a:rPr>
                        <a:t>Staff</a:t>
                      </a:r>
                      <a:endParaRPr lang="en-AU" sz="950" dirty="0">
                        <a:solidFill>
                          <a:srgbClr val="000000"/>
                        </a:solidFill>
                        <a:effectLst/>
                        <a:latin typeface="Arial" panose="020B0604020202020204" pitchFamily="34" charset="0"/>
                        <a:ea typeface="Times New Roman" panose="02020603050405020304" pitchFamily="18" charset="0"/>
                      </a:endParaRPr>
                    </a:p>
                  </a:txBody>
                  <a:tcPr marL="63508" marR="63508"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a:spcBef>
                          <a:spcPts val="200"/>
                        </a:spcBef>
                        <a:spcAft>
                          <a:spcPts val="400"/>
                        </a:spcAft>
                      </a:pPr>
                      <a:r>
                        <a:rPr lang="en-AU" sz="950" dirty="0" smtClean="0">
                          <a:solidFill>
                            <a:srgbClr val="000000"/>
                          </a:solidFill>
                          <a:effectLst/>
                          <a:latin typeface="Arial" panose="020B0604020202020204" pitchFamily="34" charset="0"/>
                          <a:ea typeface="Times New Roman" panose="02020603050405020304" pitchFamily="18" charset="0"/>
                        </a:rPr>
                        <a:t>N/A</a:t>
                      </a:r>
                      <a:endParaRPr lang="en-AU" sz="950" dirty="0">
                        <a:solidFill>
                          <a:srgbClr val="000000"/>
                        </a:solidFill>
                        <a:effectLst/>
                        <a:latin typeface="Arial" panose="020B0604020202020204" pitchFamily="34" charset="0"/>
                        <a:ea typeface="Times New Roman" panose="02020603050405020304" pitchFamily="18" charset="0"/>
                      </a:endParaRPr>
                    </a:p>
                  </a:txBody>
                  <a:tcPr marL="63508" marR="63508"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a:spcBef>
                          <a:spcPts val="200"/>
                        </a:spcBef>
                        <a:spcAft>
                          <a:spcPts val="400"/>
                        </a:spcAft>
                      </a:pPr>
                      <a:r>
                        <a:rPr lang="en-AU" sz="950" dirty="0">
                          <a:effectLst/>
                          <a:latin typeface="Wingdings" panose="05000000000000000000" pitchFamily="2" charset="2"/>
                        </a:rPr>
                        <a:t> </a:t>
                      </a:r>
                      <a:endParaRPr lang="en-AU" sz="950" dirty="0">
                        <a:solidFill>
                          <a:srgbClr val="000000"/>
                        </a:solidFill>
                        <a:effectLst/>
                        <a:latin typeface="Wingdings" panose="05000000000000000000" pitchFamily="2" charset="2"/>
                        <a:ea typeface="Times New Roman" panose="02020603050405020304" pitchFamily="18" charset="0"/>
                      </a:endParaRPr>
                    </a:p>
                  </a:txBody>
                  <a:tcPr marL="63508" marR="63508"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a:spcBef>
                          <a:spcPts val="200"/>
                        </a:spcBef>
                        <a:spcAft>
                          <a:spcPts val="400"/>
                        </a:spcAft>
                      </a:pPr>
                      <a:r>
                        <a:rPr lang="en-AU" sz="950" dirty="0">
                          <a:effectLst/>
                          <a:latin typeface="Wingdings" panose="05000000000000000000" pitchFamily="2" charset="2"/>
                        </a:rPr>
                        <a:t> </a:t>
                      </a:r>
                      <a:endParaRPr lang="en-AU" sz="950" dirty="0">
                        <a:solidFill>
                          <a:srgbClr val="000000"/>
                        </a:solidFill>
                        <a:effectLst/>
                        <a:latin typeface="Wingdings" panose="05000000000000000000" pitchFamily="2" charset="2"/>
                        <a:ea typeface="Times New Roman" panose="02020603050405020304" pitchFamily="18" charset="0"/>
                      </a:endParaRPr>
                    </a:p>
                  </a:txBody>
                  <a:tcPr marL="63508" marR="63508"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just">
                        <a:spcBef>
                          <a:spcPts val="200"/>
                        </a:spcBef>
                        <a:spcAft>
                          <a:spcPts val="400"/>
                        </a:spcAft>
                      </a:pPr>
                      <a:r>
                        <a:rPr lang="en-AU" sz="950" dirty="0">
                          <a:effectLst/>
                        </a:rPr>
                        <a:t>No anniversary</a:t>
                      </a:r>
                      <a:endParaRPr lang="en-AU" sz="950" dirty="0">
                        <a:solidFill>
                          <a:srgbClr val="000000"/>
                        </a:solidFill>
                        <a:effectLst/>
                        <a:latin typeface="Arial" panose="020B0604020202020204" pitchFamily="34" charset="0"/>
                        <a:ea typeface="Times New Roman" panose="02020603050405020304" pitchFamily="18" charset="0"/>
                      </a:endParaRPr>
                    </a:p>
                  </a:txBody>
                  <a:tcPr marL="63508" marR="63508"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lvl="0" indent="0" algn="l">
                        <a:spcBef>
                          <a:spcPts val="200"/>
                        </a:spcBef>
                        <a:spcAft>
                          <a:spcPts val="0"/>
                        </a:spcAft>
                        <a:buFont typeface="Symbol" panose="05050102010706020507" pitchFamily="18" charset="2"/>
                        <a:buNone/>
                      </a:pPr>
                      <a:r>
                        <a:rPr lang="en-AU" sz="950" kern="1200" dirty="0">
                          <a:solidFill>
                            <a:schemeClr val="dk1"/>
                          </a:solidFill>
                          <a:effectLst/>
                          <a:latin typeface="+mn-lt"/>
                          <a:ea typeface="+mn-ea"/>
                          <a:cs typeface="+mn-cs"/>
                        </a:rPr>
                        <a:t>Free ongoing</a:t>
                      </a: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 xmlns:a16="http://schemas.microsoft.com/office/drawing/2014/main" val="513696370"/>
                  </a:ext>
                </a:extLst>
              </a:tr>
            </a:tbl>
          </a:graphicData>
        </a:graphic>
      </p:graphicFrame>
      <p:sp>
        <p:nvSpPr>
          <p:cNvPr id="3" name="TextBox 2"/>
          <p:cNvSpPr txBox="1"/>
          <p:nvPr/>
        </p:nvSpPr>
        <p:spPr>
          <a:xfrm>
            <a:off x="287523" y="1513927"/>
            <a:ext cx="8568952" cy="646331"/>
          </a:xfrm>
          <a:prstGeom prst="rect">
            <a:avLst/>
          </a:prstGeom>
          <a:noFill/>
        </p:spPr>
        <p:txBody>
          <a:bodyPr wrap="square" rtlCol="0">
            <a:spAutoFit/>
          </a:bodyPr>
          <a:lstStyle/>
          <a:p>
            <a:r>
              <a:rPr lang="en-AU" dirty="0" smtClean="0"/>
              <a:t>To access the GymMix Lesson Planner, users need to be set up in Gymnastic Australia’s database as one of the following users:</a:t>
            </a:r>
            <a:endParaRPr lang="en-AU" dirty="0"/>
          </a:p>
        </p:txBody>
      </p:sp>
      <p:sp>
        <p:nvSpPr>
          <p:cNvPr id="5" name="Slide Number Placeholder 4"/>
          <p:cNvSpPr>
            <a:spLocks noGrp="1"/>
          </p:cNvSpPr>
          <p:nvPr>
            <p:ph type="sldNum" sz="quarter" idx="12"/>
          </p:nvPr>
        </p:nvSpPr>
        <p:spPr/>
        <p:txBody>
          <a:bodyPr/>
          <a:lstStyle/>
          <a:p>
            <a:pPr>
              <a:defRPr/>
            </a:pPr>
            <a:fld id="{D8D7B31C-773A-4F2E-822D-CD981CF0506B}" type="slidenum">
              <a:rPr lang="en-US" smtClean="0"/>
              <a:pPr>
                <a:defRPr/>
              </a:pPr>
              <a:t>4</a:t>
            </a:fld>
            <a:endParaRPr lang="en-US" dirty="0"/>
          </a:p>
        </p:txBody>
      </p:sp>
    </p:spTree>
    <p:extLst>
      <p:ext uri="{BB962C8B-B14F-4D97-AF65-F5344CB8AC3E}">
        <p14:creationId xmlns:p14="http://schemas.microsoft.com/office/powerpoint/2010/main" val="14516380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5312870" y="4135707"/>
            <a:ext cx="3808433" cy="2182763"/>
          </a:xfrm>
          <a:prstGeom prst="rect">
            <a:avLst/>
          </a:prstGeom>
        </p:spPr>
      </p:pic>
      <p:sp>
        <p:nvSpPr>
          <p:cNvPr id="2" name="Title 1"/>
          <p:cNvSpPr>
            <a:spLocks noGrp="1"/>
          </p:cNvSpPr>
          <p:nvPr>
            <p:ph type="title"/>
          </p:nvPr>
        </p:nvSpPr>
        <p:spPr/>
        <p:txBody>
          <a:bodyPr/>
          <a:lstStyle/>
          <a:p>
            <a:r>
              <a:rPr lang="en-AU" dirty="0" smtClean="0"/>
              <a:t>How can I access the GymMix Lesson Planner?</a:t>
            </a:r>
            <a:endParaRPr lang="en-AU" dirty="0"/>
          </a:p>
        </p:txBody>
      </p:sp>
      <p:sp>
        <p:nvSpPr>
          <p:cNvPr id="3" name="Content Placeholder 2"/>
          <p:cNvSpPr>
            <a:spLocks noGrp="1"/>
          </p:cNvSpPr>
          <p:nvPr>
            <p:ph idx="1"/>
          </p:nvPr>
        </p:nvSpPr>
        <p:spPr>
          <a:xfrm>
            <a:off x="179512" y="1556792"/>
            <a:ext cx="5040560" cy="4525963"/>
          </a:xfrm>
        </p:spPr>
        <p:txBody>
          <a:bodyPr/>
          <a:lstStyle/>
          <a:p>
            <a:pPr marL="514350" indent="-514350">
              <a:buAutoNum type="arabicPeriod"/>
            </a:pPr>
            <a:r>
              <a:rPr lang="en-AU" sz="1200" b="1" dirty="0" smtClean="0"/>
              <a:t>Log into Gymnastics Online</a:t>
            </a:r>
          </a:p>
          <a:p>
            <a:pPr lvl="1" indent="-111125">
              <a:buFont typeface="Arial" panose="020B0604020202020204" pitchFamily="34" charset="0"/>
              <a:buChar char="•"/>
            </a:pPr>
            <a:r>
              <a:rPr lang="en-AU" sz="1200" dirty="0"/>
              <a:t>Go to website </a:t>
            </a:r>
            <a:r>
              <a:rPr lang="en-AU" sz="1200" u="sng" dirty="0">
                <a:hlinkClick r:id="rId3"/>
              </a:rPr>
              <a:t>http://gymnastics.org.au</a:t>
            </a:r>
            <a:r>
              <a:rPr lang="en-AU" sz="1200" u="sng" dirty="0" smtClean="0">
                <a:hlinkClick r:id="rId3"/>
              </a:rPr>
              <a:t>/</a:t>
            </a:r>
            <a:endParaRPr lang="en-AU" sz="1200" u="sng" dirty="0" smtClean="0"/>
          </a:p>
          <a:p>
            <a:pPr lvl="1" indent="-111125">
              <a:buFont typeface="Arial" panose="020B0604020202020204" pitchFamily="34" charset="0"/>
              <a:buChar char="•"/>
            </a:pPr>
            <a:r>
              <a:rPr lang="en-AU" sz="1200" dirty="0" smtClean="0"/>
              <a:t>Click </a:t>
            </a:r>
            <a:r>
              <a:rPr lang="en-AU" sz="1200" dirty="0"/>
              <a:t>on Sign In link located in the top right hand corner of the screen.</a:t>
            </a:r>
          </a:p>
          <a:p>
            <a:pPr lvl="1" indent="-111125">
              <a:buFont typeface="Arial" panose="020B0604020202020204" pitchFamily="34" charset="0"/>
              <a:buChar char="•"/>
            </a:pPr>
            <a:r>
              <a:rPr lang="en-AU" sz="1200" dirty="0"/>
              <a:t>A log in page will appear.</a:t>
            </a:r>
          </a:p>
          <a:p>
            <a:pPr lvl="1" indent="-111125">
              <a:buFont typeface="Arial" panose="020B0604020202020204" pitchFamily="34" charset="0"/>
              <a:buChar char="•"/>
            </a:pPr>
            <a:r>
              <a:rPr lang="en-AU" sz="1200" dirty="0"/>
              <a:t>Please use the user name and password provided in a separate email.</a:t>
            </a:r>
          </a:p>
          <a:p>
            <a:pPr lvl="1" indent="-111125">
              <a:buFont typeface="Arial" panose="020B0604020202020204" pitchFamily="34" charset="0"/>
              <a:buChar char="•"/>
            </a:pPr>
            <a:r>
              <a:rPr lang="en-AU" sz="1200" dirty="0"/>
              <a:t>Select the OK button.</a:t>
            </a:r>
          </a:p>
          <a:p>
            <a:pPr lvl="1" indent="-111125">
              <a:buFont typeface="Arial" panose="020B0604020202020204" pitchFamily="34" charset="0"/>
              <a:buChar char="•"/>
            </a:pPr>
            <a:r>
              <a:rPr lang="en-AU" sz="1200" dirty="0" smtClean="0"/>
              <a:t>Select </a:t>
            </a:r>
            <a:r>
              <a:rPr lang="en-AU" sz="1200" dirty="0"/>
              <a:t>the link in the top right hand corner </a:t>
            </a:r>
            <a:r>
              <a:rPr lang="en-AU" sz="1200" b="1" dirty="0"/>
              <a:t>Hi, &lt;Your Name</a:t>
            </a:r>
            <a:r>
              <a:rPr lang="en-AU" sz="1200" b="1" dirty="0" smtClean="0"/>
              <a:t>&gt;.</a:t>
            </a:r>
          </a:p>
          <a:p>
            <a:pPr lvl="1" indent="-111125">
              <a:buFont typeface="Arial" panose="020B0604020202020204" pitchFamily="34" charset="0"/>
              <a:buChar char="•"/>
            </a:pPr>
            <a:r>
              <a:rPr lang="en-AU" sz="1200" dirty="0" smtClean="0"/>
              <a:t>The My Account Page appears.</a:t>
            </a:r>
          </a:p>
          <a:p>
            <a:pPr marL="457200" lvl="1" indent="0">
              <a:buNone/>
            </a:pPr>
            <a:endParaRPr lang="en-AU" sz="1200" dirty="0" smtClean="0"/>
          </a:p>
          <a:p>
            <a:pPr marL="514350" indent="-514350">
              <a:buAutoNum type="arabicPeriod"/>
            </a:pPr>
            <a:r>
              <a:rPr lang="en-AU" sz="1200" b="1" dirty="0" smtClean="0"/>
              <a:t>Click on the GymMix link located on the blue ribbon on the My Account Page</a:t>
            </a:r>
          </a:p>
          <a:p>
            <a:pPr lvl="1" indent="-111125">
              <a:buFont typeface="Arial" panose="020B0604020202020204" pitchFamily="34" charset="0"/>
              <a:buChar char="•"/>
            </a:pPr>
            <a:r>
              <a:rPr lang="en-AU" sz="1200" dirty="0" smtClean="0"/>
              <a:t>This link will display if you are a current GymMix subscriber as per slide 4.</a:t>
            </a:r>
            <a:endParaRPr lang="en-AU" sz="1200" b="1" dirty="0" smtClean="0"/>
          </a:p>
          <a:p>
            <a:pPr marL="514350" indent="-514350">
              <a:buAutoNum type="arabicPeriod"/>
            </a:pPr>
            <a:endParaRPr lang="en-AU" sz="1200" b="1" dirty="0" smtClean="0"/>
          </a:p>
          <a:p>
            <a:pPr marL="514350" indent="-514350">
              <a:buAutoNum type="arabicPeriod"/>
            </a:pPr>
            <a:r>
              <a:rPr lang="en-AU" sz="1200" b="1" dirty="0" smtClean="0"/>
              <a:t>Log into GymMix Lesson Planner from Gymnastics Online</a:t>
            </a:r>
          </a:p>
          <a:p>
            <a:pPr lvl="1" indent="-111125">
              <a:buFont typeface="Arial" panose="020B0604020202020204" pitchFamily="34" charset="0"/>
              <a:buChar char="•"/>
            </a:pPr>
            <a:r>
              <a:rPr lang="en-AU" sz="1200" dirty="0" smtClean="0"/>
              <a:t>Please </a:t>
            </a:r>
            <a:r>
              <a:rPr lang="en-AU" sz="1200" dirty="0"/>
              <a:t>click on the Button to Open </a:t>
            </a:r>
            <a:r>
              <a:rPr lang="en-AU" sz="1200" dirty="0" smtClean="0"/>
              <a:t>GymMix</a:t>
            </a:r>
            <a:endParaRPr lang="en-AU" sz="1200" dirty="0"/>
          </a:p>
          <a:p>
            <a:pPr lvl="1" indent="-111125">
              <a:buFont typeface="Arial" panose="020B0604020202020204" pitchFamily="34" charset="0"/>
              <a:buChar char="•"/>
            </a:pPr>
            <a:r>
              <a:rPr lang="en-AU" sz="1200" dirty="0" smtClean="0"/>
              <a:t>The GymMix </a:t>
            </a:r>
            <a:r>
              <a:rPr lang="en-AU" sz="1200" dirty="0"/>
              <a:t>Lesson Planner website </a:t>
            </a:r>
            <a:r>
              <a:rPr lang="en-AU" sz="1200" dirty="0" smtClean="0"/>
              <a:t>will </a:t>
            </a:r>
            <a:r>
              <a:rPr lang="en-AU" sz="1200" dirty="0"/>
              <a:t>open in a new tab in </a:t>
            </a:r>
            <a:r>
              <a:rPr lang="en-AU" sz="1200" dirty="0" smtClean="0"/>
              <a:t>the user’s </a:t>
            </a:r>
            <a:r>
              <a:rPr lang="en-AU" sz="1200" dirty="0"/>
              <a:t>internet browser.</a:t>
            </a:r>
          </a:p>
          <a:p>
            <a:pPr marL="514350" indent="-514350">
              <a:buAutoNum type="arabicPeriod"/>
            </a:pPr>
            <a:endParaRPr lang="en-AU" sz="1200" dirty="0"/>
          </a:p>
        </p:txBody>
      </p:sp>
      <p:pic>
        <p:nvPicPr>
          <p:cNvPr id="4" name="Picture 3"/>
          <p:cNvPicPr/>
          <p:nvPr/>
        </p:nvPicPr>
        <p:blipFill>
          <a:blip r:embed="rId4"/>
          <a:stretch>
            <a:fillRect/>
          </a:stretch>
        </p:blipFill>
        <p:spPr>
          <a:xfrm>
            <a:off x="5796136" y="1556792"/>
            <a:ext cx="2592288" cy="1221706"/>
          </a:xfrm>
          <a:prstGeom prst="rect">
            <a:avLst/>
          </a:prstGeom>
        </p:spPr>
      </p:pic>
      <p:sp>
        <p:nvSpPr>
          <p:cNvPr id="6" name="Rectangle 5"/>
          <p:cNvSpPr/>
          <p:nvPr/>
        </p:nvSpPr>
        <p:spPr>
          <a:xfrm>
            <a:off x="5903805" y="5728393"/>
            <a:ext cx="540403"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Slide Number Placeholder 6"/>
          <p:cNvSpPr>
            <a:spLocks noGrp="1"/>
          </p:cNvSpPr>
          <p:nvPr>
            <p:ph type="sldNum" sz="quarter" idx="12"/>
          </p:nvPr>
        </p:nvSpPr>
        <p:spPr/>
        <p:txBody>
          <a:bodyPr/>
          <a:lstStyle/>
          <a:p>
            <a:pPr>
              <a:defRPr/>
            </a:pPr>
            <a:fld id="{D8D7B31C-773A-4F2E-822D-CD981CF0506B}" type="slidenum">
              <a:rPr lang="en-US" smtClean="0"/>
              <a:pPr>
                <a:defRPr/>
              </a:pPr>
              <a:t>5</a:t>
            </a:fld>
            <a:endParaRPr lang="en-US" dirty="0"/>
          </a:p>
        </p:txBody>
      </p:sp>
      <p:pic>
        <p:nvPicPr>
          <p:cNvPr id="9" name="Picture 8"/>
          <p:cNvPicPr>
            <a:picLocks noChangeAspect="1"/>
          </p:cNvPicPr>
          <p:nvPr/>
        </p:nvPicPr>
        <p:blipFill>
          <a:blip r:embed="rId5"/>
          <a:stretch>
            <a:fillRect/>
          </a:stretch>
        </p:blipFill>
        <p:spPr>
          <a:xfrm>
            <a:off x="5220072" y="2972727"/>
            <a:ext cx="3779102" cy="1008112"/>
          </a:xfrm>
          <a:prstGeom prst="rect">
            <a:avLst/>
          </a:prstGeom>
        </p:spPr>
      </p:pic>
      <p:sp>
        <p:nvSpPr>
          <p:cNvPr id="10" name="Rectangle 9"/>
          <p:cNvSpPr/>
          <p:nvPr/>
        </p:nvSpPr>
        <p:spPr>
          <a:xfrm>
            <a:off x="7776013" y="3212976"/>
            <a:ext cx="468395"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40197775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Help Section</a:t>
            </a:r>
            <a:endParaRPr lang="en-AU"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79512" y="1386764"/>
            <a:ext cx="5157390" cy="4525963"/>
          </a:xfrm>
          <a:prstGeom prst="rect">
            <a:avLst/>
          </a:prstGeom>
        </p:spPr>
      </p:pic>
      <p:sp>
        <p:nvSpPr>
          <p:cNvPr id="3" name="TextBox 2"/>
          <p:cNvSpPr txBox="1"/>
          <p:nvPr/>
        </p:nvSpPr>
        <p:spPr>
          <a:xfrm>
            <a:off x="5724128" y="1556792"/>
            <a:ext cx="3096344" cy="3693319"/>
          </a:xfrm>
          <a:prstGeom prst="rect">
            <a:avLst/>
          </a:prstGeom>
          <a:noFill/>
        </p:spPr>
        <p:txBody>
          <a:bodyPr wrap="square" rtlCol="0">
            <a:spAutoFit/>
          </a:bodyPr>
          <a:lstStyle/>
          <a:p>
            <a:r>
              <a:rPr lang="en-AU" dirty="0" smtClean="0"/>
              <a:t>The Help section of the GymMix Lesson Planner provides a wealth of </a:t>
            </a:r>
            <a:br>
              <a:rPr lang="en-AU" dirty="0" smtClean="0"/>
            </a:br>
            <a:r>
              <a:rPr lang="en-AU" dirty="0" smtClean="0"/>
              <a:t>in-depth information on the best practice to build lesson plans.</a:t>
            </a:r>
          </a:p>
          <a:p>
            <a:endParaRPr lang="en-AU" dirty="0"/>
          </a:p>
          <a:p>
            <a:r>
              <a:rPr lang="en-AU" dirty="0" smtClean="0"/>
              <a:t>We recommend referring to this Help section as well as this PowerPoint presentation to learn how to effectively use the GymMix Lesson Planner.</a:t>
            </a:r>
            <a:endParaRPr lang="en-AU" dirty="0"/>
          </a:p>
        </p:txBody>
      </p:sp>
      <p:sp>
        <p:nvSpPr>
          <p:cNvPr id="5" name="Rectangle 4"/>
          <p:cNvSpPr/>
          <p:nvPr/>
        </p:nvSpPr>
        <p:spPr>
          <a:xfrm>
            <a:off x="3779912" y="1417638"/>
            <a:ext cx="462880" cy="2831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199587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How to Create a Lesson Plan:</a:t>
            </a:r>
            <a:br>
              <a:rPr lang="en-AU" dirty="0" smtClean="0"/>
            </a:br>
            <a:r>
              <a:rPr lang="en-AU" sz="2600" dirty="0" smtClean="0"/>
              <a:t>Step 1: Go to Lesson Plans section</a:t>
            </a:r>
            <a:endParaRPr lang="en-AU" sz="2600"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118883" y="2132856"/>
            <a:ext cx="6899755" cy="3816262"/>
          </a:xfrm>
          <a:prstGeom prst="rect">
            <a:avLst/>
          </a:prstGeom>
        </p:spPr>
      </p:pic>
      <p:sp>
        <p:nvSpPr>
          <p:cNvPr id="5" name="Rectangle 4"/>
          <p:cNvSpPr/>
          <p:nvPr/>
        </p:nvSpPr>
        <p:spPr>
          <a:xfrm>
            <a:off x="4860032" y="2204864"/>
            <a:ext cx="1008112"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TextBox 5"/>
          <p:cNvSpPr txBox="1"/>
          <p:nvPr/>
        </p:nvSpPr>
        <p:spPr>
          <a:xfrm>
            <a:off x="539552" y="1597360"/>
            <a:ext cx="7704856" cy="369332"/>
          </a:xfrm>
          <a:prstGeom prst="rect">
            <a:avLst/>
          </a:prstGeom>
          <a:noFill/>
        </p:spPr>
        <p:txBody>
          <a:bodyPr wrap="square" rtlCol="0">
            <a:spAutoFit/>
          </a:bodyPr>
          <a:lstStyle/>
          <a:p>
            <a:r>
              <a:rPr lang="en-AU" dirty="0" smtClean="0"/>
              <a:t>Click on </a:t>
            </a:r>
            <a:r>
              <a:rPr lang="en-AU" b="1" dirty="0" smtClean="0"/>
              <a:t>Lesson Plans </a:t>
            </a:r>
            <a:r>
              <a:rPr lang="en-AU" dirty="0" smtClean="0"/>
              <a:t>in the top ribbon</a:t>
            </a:r>
            <a:endParaRPr lang="en-AU" dirty="0"/>
          </a:p>
        </p:txBody>
      </p:sp>
    </p:spTree>
    <p:extLst>
      <p:ext uri="{BB962C8B-B14F-4D97-AF65-F5344CB8AC3E}">
        <p14:creationId xmlns:p14="http://schemas.microsoft.com/office/powerpoint/2010/main" val="24563173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How to Create a Lesson Plan:</a:t>
            </a:r>
            <a:br>
              <a:rPr lang="en-AU" dirty="0" smtClean="0"/>
            </a:br>
            <a:r>
              <a:rPr lang="en-AU" sz="2600" dirty="0" smtClean="0"/>
              <a:t>Step 2: Create New Plan</a:t>
            </a:r>
            <a:endParaRPr lang="en-AU" sz="2600"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835696" y="2174783"/>
            <a:ext cx="5112568" cy="3906883"/>
          </a:xfrm>
          <a:prstGeom prst="rect">
            <a:avLst/>
          </a:prstGeom>
        </p:spPr>
      </p:pic>
      <p:sp>
        <p:nvSpPr>
          <p:cNvPr id="5" name="TextBox 4"/>
          <p:cNvSpPr txBox="1"/>
          <p:nvPr/>
        </p:nvSpPr>
        <p:spPr>
          <a:xfrm>
            <a:off x="539552" y="1597360"/>
            <a:ext cx="7704856" cy="369332"/>
          </a:xfrm>
          <a:prstGeom prst="rect">
            <a:avLst/>
          </a:prstGeom>
          <a:noFill/>
        </p:spPr>
        <p:txBody>
          <a:bodyPr wrap="square" rtlCol="0">
            <a:spAutoFit/>
          </a:bodyPr>
          <a:lstStyle/>
          <a:p>
            <a:r>
              <a:rPr lang="en-AU" dirty="0" smtClean="0"/>
              <a:t>Click on the </a:t>
            </a:r>
            <a:r>
              <a:rPr lang="en-AU" b="1" dirty="0" smtClean="0"/>
              <a:t>Create New Plan </a:t>
            </a:r>
            <a:r>
              <a:rPr lang="en-AU" dirty="0" smtClean="0"/>
              <a:t>button</a:t>
            </a:r>
            <a:endParaRPr lang="en-AU" dirty="0"/>
          </a:p>
        </p:txBody>
      </p:sp>
      <p:sp>
        <p:nvSpPr>
          <p:cNvPr id="6" name="Rectangle 5"/>
          <p:cNvSpPr/>
          <p:nvPr/>
        </p:nvSpPr>
        <p:spPr>
          <a:xfrm>
            <a:off x="3887924" y="4941168"/>
            <a:ext cx="1008112"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23663691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How to Create a Lesson Plan:</a:t>
            </a:r>
            <a:br>
              <a:rPr lang="en-AU" dirty="0" smtClean="0"/>
            </a:br>
            <a:r>
              <a:rPr lang="en-AU" sz="2600" dirty="0" smtClean="0"/>
              <a:t>Step 3: Complete Lesson Plan Details</a:t>
            </a:r>
            <a:endParaRPr lang="en-AU" sz="2600" dirty="0"/>
          </a:p>
        </p:txBody>
      </p:sp>
      <p:pic>
        <p:nvPicPr>
          <p:cNvPr id="8" name="Content Placeholder 7"/>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16079" y="1556792"/>
            <a:ext cx="3826713" cy="4525963"/>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1252059786"/>
              </p:ext>
            </p:extLst>
          </p:nvPr>
        </p:nvGraphicFramePr>
        <p:xfrm>
          <a:off x="4427984" y="1989307"/>
          <a:ext cx="4536504" cy="3585664"/>
        </p:xfrm>
        <a:graphic>
          <a:graphicData uri="http://schemas.openxmlformats.org/drawingml/2006/table">
            <a:tbl>
              <a:tblPr firstRow="1" bandRow="1">
                <a:tableStyleId>{5C22544A-7EE6-4342-B048-85BDC9FD1C3A}</a:tableStyleId>
              </a:tblPr>
              <a:tblGrid>
                <a:gridCol w="1800200">
                  <a:extLst>
                    <a:ext uri="{9D8B030D-6E8A-4147-A177-3AD203B41FA5}">
                      <a16:colId xmlns="" xmlns:a16="http://schemas.microsoft.com/office/drawing/2014/main" val="923887583"/>
                    </a:ext>
                  </a:extLst>
                </a:gridCol>
                <a:gridCol w="2736304">
                  <a:extLst>
                    <a:ext uri="{9D8B030D-6E8A-4147-A177-3AD203B41FA5}">
                      <a16:colId xmlns="" xmlns:a16="http://schemas.microsoft.com/office/drawing/2014/main" val="1313741744"/>
                    </a:ext>
                  </a:extLst>
                </a:gridCol>
              </a:tblGrid>
              <a:tr h="261518">
                <a:tc>
                  <a:txBody>
                    <a:bodyPr/>
                    <a:lstStyle/>
                    <a:p>
                      <a:r>
                        <a:rPr lang="en-AU" sz="1000" dirty="0" smtClean="0"/>
                        <a:t>Field</a:t>
                      </a:r>
                      <a:endParaRPr lang="en-AU" sz="10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6"/>
                    </a:solidFill>
                  </a:tcPr>
                </a:tc>
                <a:tc>
                  <a:txBody>
                    <a:bodyPr/>
                    <a:lstStyle/>
                    <a:p>
                      <a:r>
                        <a:rPr lang="en-AU" sz="1000" dirty="0" smtClean="0"/>
                        <a:t>Notes</a:t>
                      </a:r>
                      <a:endParaRPr lang="en-AU" sz="10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6"/>
                    </a:solidFill>
                  </a:tcPr>
                </a:tc>
                <a:extLst>
                  <a:ext uri="{0D108BD9-81ED-4DB2-BD59-A6C34878D82A}">
                    <a16:rowId xmlns="" xmlns:a16="http://schemas.microsoft.com/office/drawing/2014/main" val="92839069"/>
                  </a:ext>
                </a:extLst>
              </a:tr>
              <a:tr h="261518">
                <a:tc>
                  <a:txBody>
                    <a:bodyPr/>
                    <a:lstStyle/>
                    <a:p>
                      <a:r>
                        <a:rPr lang="en-AU" sz="1000" dirty="0" smtClean="0"/>
                        <a:t>Lesson Title</a:t>
                      </a:r>
                      <a:endParaRPr lang="en-AU" sz="10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AU" sz="1000" dirty="0" smtClean="0"/>
                        <a:t>Enter</a:t>
                      </a:r>
                      <a:r>
                        <a:rPr lang="en-AU" sz="1000" baseline="0" dirty="0" smtClean="0"/>
                        <a:t> the name of the lesson</a:t>
                      </a:r>
                      <a:endParaRPr lang="en-AU" sz="10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433059404"/>
                  </a:ext>
                </a:extLst>
              </a:tr>
              <a:tr h="261518">
                <a:tc>
                  <a:txBody>
                    <a:bodyPr/>
                    <a:lstStyle/>
                    <a:p>
                      <a:r>
                        <a:rPr lang="en-AU" sz="1000" dirty="0" smtClean="0"/>
                        <a:t>Select DMPs</a:t>
                      </a:r>
                      <a:endParaRPr lang="en-AU" sz="10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AU" sz="1000" dirty="0" smtClean="0"/>
                        <a:t>You need to</a:t>
                      </a:r>
                      <a:r>
                        <a:rPr lang="en-AU" sz="1000" baseline="0" dirty="0" smtClean="0"/>
                        <a:t> select at least 2 dominant movement pattern categories which will influence the activities displayed in the lesson planner.</a:t>
                      </a:r>
                      <a:endParaRPr lang="en-AU" sz="10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625767605"/>
                  </a:ext>
                </a:extLst>
              </a:tr>
              <a:tr h="261518">
                <a:tc>
                  <a:txBody>
                    <a:bodyPr/>
                    <a:lstStyle/>
                    <a:p>
                      <a:r>
                        <a:rPr lang="en-AU" sz="1000" dirty="0" smtClean="0"/>
                        <a:t>Linked with Unit Plan</a:t>
                      </a:r>
                      <a:endParaRPr lang="en-AU" sz="10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AU" sz="1000" dirty="0" smtClean="0"/>
                        <a:t>The</a:t>
                      </a:r>
                      <a:r>
                        <a:rPr lang="en-AU" sz="1000" baseline="0" dirty="0" smtClean="0"/>
                        <a:t> Unit Plan is a summary of each Lesson Plan’s activities.</a:t>
                      </a:r>
                      <a:endParaRPr lang="en-AU" sz="10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3335825989"/>
                  </a:ext>
                </a:extLst>
              </a:tr>
              <a:tr h="261518">
                <a:tc>
                  <a:txBody>
                    <a:bodyPr/>
                    <a:lstStyle/>
                    <a:p>
                      <a:r>
                        <a:rPr lang="en-AU" sz="1000" dirty="0" smtClean="0"/>
                        <a:t>Coach/Teacher Name</a:t>
                      </a:r>
                      <a:endParaRPr lang="en-AU" sz="10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AU" sz="1000" dirty="0" smtClean="0"/>
                        <a:t>Enter the name of the coach or</a:t>
                      </a:r>
                      <a:r>
                        <a:rPr lang="en-AU" sz="1000" baseline="0" dirty="0" smtClean="0"/>
                        <a:t> teacher</a:t>
                      </a:r>
                      <a:endParaRPr lang="en-AU" sz="10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3731472522"/>
                  </a:ext>
                </a:extLst>
              </a:tr>
              <a:tr h="261518">
                <a:tc>
                  <a:txBody>
                    <a:bodyPr/>
                    <a:lstStyle/>
                    <a:p>
                      <a:r>
                        <a:rPr lang="en-AU" sz="1000" dirty="0" smtClean="0"/>
                        <a:t>Responsibility</a:t>
                      </a:r>
                      <a:endParaRPr lang="en-AU" sz="10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AU" sz="1000" dirty="0" smtClean="0"/>
                        <a:t>Please check</a:t>
                      </a:r>
                      <a:r>
                        <a:rPr lang="en-AU" sz="1000" baseline="0" dirty="0" smtClean="0"/>
                        <a:t> the box if you responsible for running a lesson.</a:t>
                      </a:r>
                      <a:endParaRPr lang="en-AU" sz="10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990655844"/>
                  </a:ext>
                </a:extLst>
              </a:tr>
              <a:tr h="261518">
                <a:tc>
                  <a:txBody>
                    <a:bodyPr/>
                    <a:lstStyle/>
                    <a:p>
                      <a:r>
                        <a:rPr lang="en-AU" sz="1000" dirty="0" smtClean="0"/>
                        <a:t>Term and Lesson</a:t>
                      </a:r>
                      <a:r>
                        <a:rPr lang="en-AU" sz="1000" baseline="0" dirty="0" smtClean="0"/>
                        <a:t> No.</a:t>
                      </a:r>
                      <a:endParaRPr lang="en-AU" sz="10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rowSpan="2">
                  <a:txBody>
                    <a:bodyPr/>
                    <a:lstStyle/>
                    <a:p>
                      <a:r>
                        <a:rPr lang="en-AU" sz="1000" dirty="0" smtClean="0"/>
                        <a:t>Please</a:t>
                      </a:r>
                      <a:r>
                        <a:rPr lang="en-AU" sz="1000" baseline="0" dirty="0" smtClean="0"/>
                        <a:t> use one of these fields to record the date of the lesson in your preferred format.</a:t>
                      </a:r>
                      <a:endParaRPr lang="en-AU" sz="10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3372041091"/>
                  </a:ext>
                </a:extLst>
              </a:tr>
              <a:tr h="261518">
                <a:tc>
                  <a:txBody>
                    <a:bodyPr/>
                    <a:lstStyle/>
                    <a:p>
                      <a:r>
                        <a:rPr lang="en-AU" sz="1000" dirty="0" smtClean="0"/>
                        <a:t>Today’s Date</a:t>
                      </a:r>
                      <a:endParaRPr lang="en-AU" sz="10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vMerge="1">
                  <a:txBody>
                    <a:bodyPr/>
                    <a:lstStyle/>
                    <a:p>
                      <a:endParaRPr lang="en-AU" sz="10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2304682755"/>
                  </a:ext>
                </a:extLst>
              </a:tr>
              <a:tr h="261518">
                <a:tc>
                  <a:txBody>
                    <a:bodyPr/>
                    <a:lstStyle/>
                    <a:p>
                      <a:r>
                        <a:rPr lang="en-AU" sz="1000" dirty="0" smtClean="0"/>
                        <a:t>Aim</a:t>
                      </a:r>
                      <a:r>
                        <a:rPr lang="en-AU" sz="1000" baseline="0" dirty="0" smtClean="0"/>
                        <a:t> of the Lesson</a:t>
                      </a:r>
                      <a:endParaRPr lang="en-AU" sz="10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AU" sz="1000" dirty="0" smtClean="0"/>
                        <a:t>Enter</a:t>
                      </a:r>
                      <a:r>
                        <a:rPr lang="en-AU" sz="1000" baseline="0" dirty="0" smtClean="0"/>
                        <a:t> the aim(s) of the lesson.</a:t>
                      </a:r>
                      <a:endParaRPr lang="en-AU" sz="10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618770097"/>
                  </a:ext>
                </a:extLst>
              </a:tr>
              <a:tr h="261518">
                <a:tc>
                  <a:txBody>
                    <a:bodyPr/>
                    <a:lstStyle/>
                    <a:p>
                      <a:r>
                        <a:rPr lang="en-AU" sz="1000" dirty="0" smtClean="0"/>
                        <a:t>Equipment Required</a:t>
                      </a:r>
                      <a:endParaRPr lang="en-AU" sz="10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AU" sz="1000" dirty="0" smtClean="0"/>
                        <a:t>Enter the equipment</a:t>
                      </a:r>
                      <a:r>
                        <a:rPr lang="en-AU" sz="1000" baseline="0" dirty="0" smtClean="0"/>
                        <a:t> required for the lesson.</a:t>
                      </a:r>
                      <a:endParaRPr lang="en-AU" sz="10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563731649"/>
                  </a:ext>
                </a:extLst>
              </a:tr>
              <a:tr h="261518">
                <a:tc>
                  <a:txBody>
                    <a:bodyPr/>
                    <a:lstStyle/>
                    <a:p>
                      <a:r>
                        <a:rPr lang="en-AU" sz="1000" dirty="0" smtClean="0"/>
                        <a:t>Names of Assisting</a:t>
                      </a:r>
                      <a:r>
                        <a:rPr lang="en-AU" sz="1000" baseline="0" dirty="0" smtClean="0"/>
                        <a:t> Coaches</a:t>
                      </a:r>
                      <a:endParaRPr lang="en-AU" sz="10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AU" sz="1000" dirty="0" smtClean="0"/>
                        <a:t>Enter the name(s)</a:t>
                      </a:r>
                      <a:r>
                        <a:rPr lang="en-AU" sz="1000" baseline="0" dirty="0" smtClean="0"/>
                        <a:t> of any assisting coaches.</a:t>
                      </a:r>
                      <a:endParaRPr lang="en-AU" sz="10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4276993412"/>
                  </a:ext>
                </a:extLst>
              </a:tr>
            </a:tbl>
          </a:graphicData>
        </a:graphic>
      </p:graphicFrame>
      <p:sp>
        <p:nvSpPr>
          <p:cNvPr id="10" name="TextBox 9"/>
          <p:cNvSpPr txBox="1"/>
          <p:nvPr/>
        </p:nvSpPr>
        <p:spPr>
          <a:xfrm>
            <a:off x="4355976" y="1683451"/>
            <a:ext cx="4608512" cy="276999"/>
          </a:xfrm>
          <a:prstGeom prst="rect">
            <a:avLst/>
          </a:prstGeom>
          <a:noFill/>
        </p:spPr>
        <p:txBody>
          <a:bodyPr wrap="square" rtlCol="0">
            <a:spAutoFit/>
          </a:bodyPr>
          <a:lstStyle/>
          <a:p>
            <a:r>
              <a:rPr lang="en-AU" sz="1200" dirty="0" smtClean="0"/>
              <a:t>Please complete the following fields as they are mandatory:</a:t>
            </a:r>
            <a:endParaRPr lang="en-AU" sz="1200" dirty="0"/>
          </a:p>
        </p:txBody>
      </p:sp>
      <p:sp>
        <p:nvSpPr>
          <p:cNvPr id="11" name="TextBox 10"/>
          <p:cNvSpPr txBox="1"/>
          <p:nvPr/>
        </p:nvSpPr>
        <p:spPr>
          <a:xfrm>
            <a:off x="4355976" y="5672281"/>
            <a:ext cx="4608512" cy="276999"/>
          </a:xfrm>
          <a:prstGeom prst="rect">
            <a:avLst/>
          </a:prstGeom>
          <a:noFill/>
        </p:spPr>
        <p:txBody>
          <a:bodyPr wrap="square" rtlCol="0">
            <a:spAutoFit/>
          </a:bodyPr>
          <a:lstStyle/>
          <a:p>
            <a:r>
              <a:rPr lang="en-AU" sz="1200" dirty="0" smtClean="0"/>
              <a:t>Please select the </a:t>
            </a:r>
            <a:r>
              <a:rPr lang="en-AU" sz="1200" b="1" dirty="0" smtClean="0"/>
              <a:t>Continue</a:t>
            </a:r>
            <a:r>
              <a:rPr lang="en-AU" sz="1200" dirty="0" smtClean="0"/>
              <a:t> button to proceed to the next page.</a:t>
            </a:r>
            <a:endParaRPr lang="en-AU" sz="1200" dirty="0"/>
          </a:p>
        </p:txBody>
      </p:sp>
    </p:spTree>
    <p:extLst>
      <p:ext uri="{BB962C8B-B14F-4D97-AF65-F5344CB8AC3E}">
        <p14:creationId xmlns:p14="http://schemas.microsoft.com/office/powerpoint/2010/main" val="185004054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
  <a:themeElements>
    <a:clrScheme name="Custom 2">
      <a:dk1>
        <a:sysClr val="windowText" lastClr="000000"/>
      </a:dk1>
      <a:lt1>
        <a:sysClr val="window" lastClr="FFFFFF"/>
      </a:lt1>
      <a:dk2>
        <a:srgbClr val="013274"/>
      </a:dk2>
      <a:lt2>
        <a:srgbClr val="E7E6E6"/>
      </a:lt2>
      <a:accent1>
        <a:srgbClr val="013274"/>
      </a:accent1>
      <a:accent2>
        <a:srgbClr val="1179C7"/>
      </a:accent2>
      <a:accent3>
        <a:srgbClr val="0B928E"/>
      </a:accent3>
      <a:accent4>
        <a:srgbClr val="D10069"/>
      </a:accent4>
      <a:accent5>
        <a:srgbClr val="FFBD5D"/>
      </a:accent5>
      <a:accent6>
        <a:srgbClr val="870376"/>
      </a:accent6>
      <a:hlink>
        <a:srgbClr val="0563C1"/>
      </a:hlink>
      <a:folHlink>
        <a:srgbClr val="954F7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3a. GA_Alternative Powerpoint slide [Read-Only]" id="{9438C196-9DF4-4B1C-B57E-DCBDC2D14E8C}" vid="{C3EEFD16-F8AA-457B-90F4-8C93411A378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TotalTime>
  <Words>1581</Words>
  <Application>Microsoft Office PowerPoint</Application>
  <PresentationFormat>On-screen Show (4:3)</PresentationFormat>
  <Paragraphs>241</Paragraphs>
  <Slides>28</Slides>
  <Notes>3</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Template</vt:lpstr>
      <vt:lpstr>LaunchPad GymMix Lesson Planner Manual for Users</vt:lpstr>
      <vt:lpstr>Contents</vt:lpstr>
      <vt:lpstr>About GymMix Lesson Planner</vt:lpstr>
      <vt:lpstr>Who can access  GymMix Lesson Planner?</vt:lpstr>
      <vt:lpstr>How can I access the GymMix Lesson Planner?</vt:lpstr>
      <vt:lpstr>Help Section</vt:lpstr>
      <vt:lpstr>How to Create a Lesson Plan: Step 1: Go to Lesson Plans section</vt:lpstr>
      <vt:lpstr>How to Create a Lesson Plan: Step 2: Create New Plan</vt:lpstr>
      <vt:lpstr>How to Create a Lesson Plan: Step 3: Complete Lesson Plan Details</vt:lpstr>
      <vt:lpstr>How to Create a Lesson Plan: Step 4: Plan Warm Up Activities</vt:lpstr>
      <vt:lpstr>How to Create a Lesson Plan: Step 5: How to delete selected activities </vt:lpstr>
      <vt:lpstr>How to Create a Lesson Plan: Step 6: View &amp; Print Activity Cards</vt:lpstr>
      <vt:lpstr>How to Create a Lesson Plan: Step 7: Use Skill Library Explorer Filters</vt:lpstr>
      <vt:lpstr>How to Create a Lesson Plan: Step 8: Plan Skills Activities</vt:lpstr>
      <vt:lpstr>How to Create a Lesson Plan: Step 9: Plan Circuit Activities</vt:lpstr>
      <vt:lpstr>How to Create a Lesson Plan: Step 10: Plan Cool Down Activities</vt:lpstr>
      <vt:lpstr>How to Create a Lesson Plan: Step 11: Review Lesson Plan</vt:lpstr>
      <vt:lpstr>How to Create a Lesson Plan: Step 12: Download Lesson Plan</vt:lpstr>
      <vt:lpstr>How to Create a Lesson Plan: Step 13: Review downloaded PDF Lesson Plan</vt:lpstr>
      <vt:lpstr>How to View a Lesson Plan </vt:lpstr>
      <vt:lpstr>How to Update a Lesson Plan Step 1</vt:lpstr>
      <vt:lpstr>How to Update a Lesson Plan: Step 2</vt:lpstr>
      <vt:lpstr>How to Clone a Lesson Plan: Step 1</vt:lpstr>
      <vt:lpstr>How to Clone a Lesson Plan: Step 2</vt:lpstr>
      <vt:lpstr>How to Clone a Lesson Plan: Step 3</vt:lpstr>
      <vt:lpstr>How to Delete a Lesson Plan Step 1</vt:lpstr>
      <vt:lpstr>How to Delete a Lesson Plan Step 2</vt:lpstr>
      <vt:lpstr>Support</vt:lpstr>
    </vt:vector>
  </TitlesOfParts>
  <Company>Gymnastics Australia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LaunchPad GymMix Lesson Planner Manual for Users</dc:title>
  <dc:creator>Joshua Iacobozzi</dc:creator>
  <cp:lastModifiedBy>Joshua Iacobozzi</cp:lastModifiedBy>
  <cp:revision>2</cp:revision>
  <cp:lastPrinted>2014-08-12T22:11:44Z</cp:lastPrinted>
  <dcterms:created xsi:type="dcterms:W3CDTF">2019-06-25T03:29:07Z</dcterms:created>
  <dcterms:modified xsi:type="dcterms:W3CDTF">2019-06-25T03:48:31Z</dcterms:modified>
</cp:coreProperties>
</file>